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21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22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25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26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27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87" r:id="rId2"/>
    <p:sldId id="288" r:id="rId3"/>
    <p:sldId id="289" r:id="rId4"/>
    <p:sldId id="359" r:id="rId5"/>
    <p:sldId id="360" r:id="rId6"/>
    <p:sldId id="290" r:id="rId7"/>
    <p:sldId id="291" r:id="rId8"/>
    <p:sldId id="292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8" r:id="rId65"/>
    <p:sldId id="352" r:id="rId66"/>
    <p:sldId id="353" r:id="rId67"/>
    <p:sldId id="354" r:id="rId68"/>
    <p:sldId id="355" r:id="rId69"/>
    <p:sldId id="356" r:id="rId70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01">
          <p15:clr>
            <a:srgbClr val="A4A3A4"/>
          </p15:clr>
        </p15:guide>
        <p15:guide id="2" orient="horz" pos="935">
          <p15:clr>
            <a:srgbClr val="A4A3A4"/>
          </p15:clr>
        </p15:guide>
        <p15:guide id="3" orient="horz" pos="164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1207">
          <p15:clr>
            <a:srgbClr val="A4A3A4"/>
          </p15:clr>
        </p15:guide>
        <p15:guide id="6" pos="476">
          <p15:clr>
            <a:srgbClr val="A4A3A4"/>
          </p15:clr>
        </p15:guide>
        <p15:guide id="7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CC99FF"/>
    <a:srgbClr val="FFD7AF"/>
    <a:srgbClr val="1944EC"/>
    <a:srgbClr val="FFC993"/>
    <a:srgbClr val="748ED6"/>
    <a:srgbClr val="D1DEEB"/>
    <a:srgbClr val="7FD7F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7" autoAdjust="0"/>
    <p:restoredTop sz="64241" autoAdjust="0"/>
  </p:normalViewPr>
  <p:slideViewPr>
    <p:cSldViewPr snapToGrid="0" snapToObjects="1">
      <p:cViewPr varScale="1">
        <p:scale>
          <a:sx n="43" d="100"/>
          <a:sy n="43" d="100"/>
        </p:scale>
        <p:origin x="2117" y="58"/>
      </p:cViewPr>
      <p:guideLst>
        <p:guide orient="horz" pos="2001"/>
        <p:guide orient="horz" pos="935"/>
        <p:guide orient="horz" pos="164"/>
        <p:guide orient="horz" pos="3884"/>
        <p:guide orient="horz" pos="1207"/>
        <p:guide pos="476"/>
        <p:guide pos="5511"/>
      </p:guideLst>
    </p:cSldViewPr>
  </p:slideViewPr>
  <p:outlineViewPr>
    <p:cViewPr>
      <p:scale>
        <a:sx n="33" d="100"/>
        <a:sy n="33" d="100"/>
      </p:scale>
      <p:origin x="0" y="-120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144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花費時間</c:v>
                </c:pt>
              </c:strCache>
            </c:strRef>
          </c:tx>
          <c:dPt>
            <c:idx val="0"/>
            <c:bubble3D val="0"/>
            <c:spPr>
              <a:solidFill>
                <a:srgbClr val="CC99FF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AA6F-4C9B-A0D9-3D95AE9C0740}"/>
              </c:ext>
            </c:extLst>
          </c:dPt>
          <c:dPt>
            <c:idx val="1"/>
            <c:bubble3D val="0"/>
            <c:spPr>
              <a:solidFill>
                <a:srgbClr val="6699FF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A6F-4C9B-A0D9-3D95AE9C0740}"/>
              </c:ext>
            </c:extLst>
          </c:dPt>
          <c:dPt>
            <c:idx val="2"/>
            <c:bubble3D val="0"/>
            <c:spPr>
              <a:solidFill>
                <a:srgbClr val="FFCC6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AA6F-4C9B-A0D9-3D95AE9C0740}"/>
              </c:ext>
            </c:extLst>
          </c:dPt>
          <c:dPt>
            <c:idx val="3"/>
            <c:bubble3D val="0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A6F-4C9B-A0D9-3D95AE9C0740}"/>
              </c:ext>
            </c:extLst>
          </c:dPt>
          <c:dLbls>
            <c:dLbl>
              <c:idx val="0"/>
              <c:layout>
                <c:manualLayout>
                  <c:x val="1.8993923704742385E-2"/>
                  <c:y val="-2.269693184903612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AA6F-4C9B-A0D9-3D95AE9C0740}"/>
                </c:ext>
              </c:extLst>
            </c:dLbl>
            <c:dLbl>
              <c:idx val="1"/>
              <c:layout>
                <c:manualLayout>
                  <c:x val="0.18253255671808147"/>
                  <c:y val="-9.10203638338311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AA6F-4C9B-A0D9-3D95AE9C07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19050" cap="flat" cmpd="sng" algn="ctr">
                  <a:solidFill>
                    <a:schemeClr val="tx2">
                      <a:lumMod val="95000"/>
                      <a:lumOff val="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工作表1!$A$2:$A$5</c:f>
              <c:strCache>
                <c:ptCount val="4"/>
                <c:pt idx="0">
                  <c:v>ETL</c:v>
                </c:pt>
                <c:pt idx="1">
                  <c:v>Analysis</c:v>
                </c:pt>
                <c:pt idx="2">
                  <c:v>Web</c:v>
                </c:pt>
                <c:pt idx="3">
                  <c:v>System Environment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20</c:v>
                </c:pt>
                <c:pt idx="1">
                  <c:v>55</c:v>
                </c:pt>
                <c:pt idx="2">
                  <c:v>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6F-4C9B-A0D9-3D95AE9C07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accentCallout1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工作表1!$A$2:$A$4</c:f>
              <c:strCache>
                <c:ptCount val="3"/>
                <c:pt idx="0">
                  <c:v>tray </c:v>
                </c:pt>
                <c:pt idx="1">
                  <c:v>comic book</c:v>
                </c:pt>
                <c:pt idx="2">
                  <c:v>jigsaw puzzle </c:v>
                </c:pt>
              </c:strCache>
            </c:str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5.5759999999999997E-2</c:v>
                </c:pt>
                <c:pt idx="1">
                  <c:v>0.1464</c:v>
                </c:pt>
                <c:pt idx="2">
                  <c:v>0.68435000000000001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6B-4CCA-A1C4-2030B85FD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418800"/>
        <c:axId val="237419360"/>
      </c:barChart>
      <c:catAx>
        <c:axId val="23741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7419360"/>
        <c:crosses val="autoZero"/>
        <c:auto val="1"/>
        <c:lblAlgn val="ctr"/>
        <c:lblOffset val="100"/>
        <c:noMultiLvlLbl val="0"/>
      </c:catAx>
      <c:valAx>
        <c:axId val="237419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741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accentCallout1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工作表1!$A$2:$A$4</c:f>
              <c:strCache>
                <c:ptCount val="3"/>
                <c:pt idx="0">
                  <c:v>dogsled, dog sled, dog sleigh</c:v>
                </c:pt>
                <c:pt idx="1">
                  <c:v>king penguin, Aptenodytes patagonica</c:v>
                </c:pt>
                <c:pt idx="2">
                  <c:v>fountain </c:v>
                </c:pt>
              </c:strCache>
            </c:str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2.1440000000000001E-2</c:v>
                </c:pt>
                <c:pt idx="1">
                  <c:v>5.7000000000000002E-2</c:v>
                </c:pt>
                <c:pt idx="2">
                  <c:v>0.74236000000000002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B5-4F99-BB1E-CD900C04ED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421600"/>
        <c:axId val="237422160"/>
      </c:barChart>
      <c:catAx>
        <c:axId val="237421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7422160"/>
        <c:crosses val="autoZero"/>
        <c:auto val="1"/>
        <c:lblAlgn val="ctr"/>
        <c:lblOffset val="100"/>
        <c:noMultiLvlLbl val="0"/>
      </c:catAx>
      <c:valAx>
        <c:axId val="237422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742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</a:t>
            </a:r>
            <a:endParaRPr lang="zh-TW"/>
          </a:p>
        </c:rich>
      </c:tx>
      <c:layout>
        <c:manualLayout>
          <c:xMode val="edge"/>
          <c:yMode val="edge"/>
          <c:x val="0.29032762537824536"/>
          <c:y val="0.132592762732037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492-4079-98D8-C51553573ED1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492-4079-98D8-C51553573ED1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492-4079-98D8-C51553573ED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492-4079-98D8-C51553573ED1}"/>
              </c:ext>
            </c:extLst>
          </c:dPt>
          <c:dLbls>
            <c:dLbl>
              <c:idx val="2"/>
              <c:layout>
                <c:manualLayout>
                  <c:x val="6.6844684516070257E-2"/>
                  <c:y val="-7.7693138588871202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2492-4079-98D8-C51553573E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工作表1!$A$2:$A$5</c:f>
              <c:strCache>
                <c:ptCount val="3"/>
                <c:pt idx="0">
                  <c:v>訓練集</c:v>
                </c:pt>
                <c:pt idx="1">
                  <c:v>交叉驗證集</c:v>
                </c:pt>
                <c:pt idx="2">
                  <c:v>測試集</c:v>
                </c:pt>
              </c:strCache>
            </c:strRef>
          </c:cat>
          <c:val>
            <c:numRef>
              <c:f>工作表1!$B$2:$B$5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B2-433E-9F0A-F9AFC7DE9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baseline="0" dirty="0"/>
              <a:t>Benchmark</a:t>
            </a:r>
            <a:endParaRPr lang="zh-TW" b="1" i="0" baseline="0" dirty="0"/>
          </a:p>
        </c:rich>
      </c:tx>
      <c:layout>
        <c:manualLayout>
          <c:xMode val="edge"/>
          <c:yMode val="edge"/>
          <c:x val="0.41698490227332352"/>
          <c:y val="3.9923616433783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8.0467441186447511E-2"/>
          <c:y val="0.15508510274687057"/>
          <c:w val="0.87935450764187362"/>
          <c:h val="0.602206458538024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2"/>
                <c:pt idx="0">
                  <c:v>CPU</c:v>
                </c:pt>
                <c:pt idx="1">
                  <c:v>GPU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1440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49-4FE6-AA8E-55FC28436A7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欄1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2"/>
                <c:pt idx="0">
                  <c:v>CPU</c:v>
                </c:pt>
                <c:pt idx="1">
                  <c:v>GPU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BA49-4FE6-AA8E-55FC28436A7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欄2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2"/>
                <c:pt idx="0">
                  <c:v>CPU</c:v>
                </c:pt>
                <c:pt idx="1">
                  <c:v>GPU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BA49-4FE6-AA8E-55FC28436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3288960"/>
        <c:axId val="343289520"/>
      </c:barChart>
      <c:catAx>
        <c:axId val="343288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3289520"/>
        <c:crosses val="autoZero"/>
        <c:auto val="1"/>
        <c:lblAlgn val="ctr"/>
        <c:lblOffset val="100"/>
        <c:noMultiLvlLbl val="0"/>
      </c:catAx>
      <c:valAx>
        <c:axId val="343289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3288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compare models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Error Rate</c:v>
                </c:pt>
              </c:strCache>
            </c:strRef>
          </c:cat>
          <c:val>
            <c:numRef>
              <c:f>工作表1!$B$2</c:f>
              <c:numCache>
                <c:formatCode>0.00%</c:formatCode>
                <c:ptCount val="1"/>
                <c:pt idx="0">
                  <c:v>0.153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0D-43EA-A39B-1B304ABD41A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BN-Inception-v2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Error Rate</c:v>
                </c:pt>
              </c:strCache>
            </c:strRef>
          </c:cat>
          <c:val>
            <c:numRef>
              <c:f>工作表1!$C$2</c:f>
              <c:numCache>
                <c:formatCode>0.00%</c:formatCode>
                <c:ptCount val="1"/>
                <c:pt idx="0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0D-43EA-A39B-1B304ABD41A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 Inception-v3 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Error Rate</c:v>
                </c:pt>
              </c:strCache>
            </c:strRef>
          </c:cat>
          <c:val>
            <c:numRef>
              <c:f>工作表1!$D$2</c:f>
              <c:numCache>
                <c:formatCode>0.00%</c:formatCode>
                <c:ptCount val="1"/>
                <c:pt idx="0">
                  <c:v>3.4599999999999999E-2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0D-43EA-A39B-1B304ABD4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1247744"/>
        <c:axId val="231248304"/>
      </c:barChart>
      <c:catAx>
        <c:axId val="23124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1248304"/>
        <c:crosses val="autoZero"/>
        <c:auto val="1"/>
        <c:lblAlgn val="ctr"/>
        <c:lblOffset val="100"/>
        <c:noMultiLvlLbl val="0"/>
      </c:catAx>
      <c:valAx>
        <c:axId val="231248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124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accentCallout1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工作表1!$A$2:$A$4</c:f>
              <c:strCache>
                <c:ptCount val="3"/>
                <c:pt idx="0">
                  <c:v>feather boa, boa</c:v>
                </c:pt>
                <c:pt idx="1">
                  <c:v>tiger, Panthera tigris</c:v>
                </c:pt>
                <c:pt idx="2">
                  <c:v>lion, king of beasts, Panthera leo</c:v>
                </c:pt>
              </c:strCache>
            </c:str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3.5000000000000001E-3</c:v>
                </c:pt>
                <c:pt idx="1">
                  <c:v>1.3990000000000001E-2</c:v>
                </c:pt>
                <c:pt idx="2">
                  <c:v>0.80928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94-4B53-BF76-2BFFEAC6D0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1757600"/>
        <c:axId val="171757040"/>
      </c:barChart>
      <c:catAx>
        <c:axId val="171757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1757040"/>
        <c:crosses val="autoZero"/>
        <c:auto val="1"/>
        <c:lblAlgn val="ctr"/>
        <c:lblOffset val="100"/>
        <c:noMultiLvlLbl val="0"/>
      </c:catAx>
      <c:valAx>
        <c:axId val="171757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175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accentCallout1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工作表1!$A$2:$A$4</c:f>
              <c:strCache>
                <c:ptCount val="3"/>
                <c:pt idx="0">
                  <c:v>book jacket, dust cover, dust jacket, dust wrapper</c:v>
                </c:pt>
                <c:pt idx="1">
                  <c:v>castle</c:v>
                </c:pt>
                <c:pt idx="2">
                  <c:v>church, church building</c:v>
                </c:pt>
              </c:strCache>
            </c:str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1.9040000000000001E-2</c:v>
                </c:pt>
                <c:pt idx="1">
                  <c:v>4.2020000000000002E-2</c:v>
                </c:pt>
                <c:pt idx="2">
                  <c:v>0.61404000000000003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94-4B53-BF76-2BFFEAC6D0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2076720"/>
        <c:axId val="232077280"/>
      </c:barChart>
      <c:catAx>
        <c:axId val="232076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2077280"/>
        <c:crosses val="autoZero"/>
        <c:auto val="1"/>
        <c:lblAlgn val="ctr"/>
        <c:lblOffset val="100"/>
        <c:noMultiLvlLbl val="0"/>
      </c:catAx>
      <c:valAx>
        <c:axId val="232077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2076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accentCallout1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工作表1!$A$2:$A$4</c:f>
              <c:strCache>
                <c:ptCount val="3"/>
                <c:pt idx="0">
                  <c:v>ox</c:v>
                </c:pt>
                <c:pt idx="1">
                  <c:v>lakeside, lakeshore</c:v>
                </c:pt>
                <c:pt idx="2">
                  <c:v>horse cart, horse-cart</c:v>
                </c:pt>
              </c:strCache>
            </c:str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0.11724</c:v>
                </c:pt>
                <c:pt idx="1">
                  <c:v>0.13225999999999999</c:v>
                </c:pt>
                <c:pt idx="2">
                  <c:v>0.15470999999999999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94-4B53-BF76-2BFFEAC6D0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2079520"/>
        <c:axId val="232080080"/>
      </c:barChart>
      <c:catAx>
        <c:axId val="232079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2080080"/>
        <c:crosses val="autoZero"/>
        <c:auto val="1"/>
        <c:lblAlgn val="ctr"/>
        <c:lblOffset val="100"/>
        <c:noMultiLvlLbl val="0"/>
      </c:catAx>
      <c:valAx>
        <c:axId val="232080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2079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accentCallout1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工作表1!$A$2:$A$4</c:f>
              <c:strCache>
                <c:ptCount val="3"/>
                <c:pt idx="0">
                  <c:v>gong, tam-tam</c:v>
                </c:pt>
                <c:pt idx="1">
                  <c:v>wall clock</c:v>
                </c:pt>
                <c:pt idx="2">
                  <c:v>shield, buckler</c:v>
                </c:pt>
              </c:strCache>
            </c:str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1.2800000000000001E-2</c:v>
                </c:pt>
                <c:pt idx="1">
                  <c:v>0.10077</c:v>
                </c:pt>
                <c:pt idx="2">
                  <c:v>0.68616999999999995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94-4B53-BF76-2BFFEAC6D0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2082320"/>
        <c:axId val="232082880"/>
      </c:barChart>
      <c:catAx>
        <c:axId val="232082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2082880"/>
        <c:crosses val="autoZero"/>
        <c:auto val="1"/>
        <c:lblAlgn val="ctr"/>
        <c:lblOffset val="100"/>
        <c:noMultiLvlLbl val="0"/>
      </c:catAx>
      <c:valAx>
        <c:axId val="232082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208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accentCallout1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工作表1!$A$2:$A$4</c:f>
              <c:strCache>
                <c:ptCount val="3"/>
                <c:pt idx="0">
                  <c:v>tray</c:v>
                </c:pt>
                <c:pt idx="1">
                  <c:v>brass, memorial tablet, plaque</c:v>
                </c:pt>
                <c:pt idx="2">
                  <c:v>shield, buckler</c:v>
                </c:pt>
              </c:strCache>
            </c:str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2.1559999999999999E-2</c:v>
                </c:pt>
                <c:pt idx="1">
                  <c:v>4.6359999999999998E-2</c:v>
                </c:pt>
                <c:pt idx="2">
                  <c:v>0.79493000000000003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96-4617-99F1-176D52D31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413200"/>
        <c:axId val="237413760"/>
      </c:barChart>
      <c:catAx>
        <c:axId val="237413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7413760"/>
        <c:crosses val="autoZero"/>
        <c:auto val="1"/>
        <c:lblAlgn val="ctr"/>
        <c:lblOffset val="100"/>
        <c:noMultiLvlLbl val="0"/>
      </c:catAx>
      <c:valAx>
        <c:axId val="237413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741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4A2890-35B4-4E94-A6A3-37AAD409B3CF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2A6BD592-3BC2-4202-82EE-6DFCDC1F1884}">
      <dgm:prSet phldrT="[文字]" custT="1"/>
      <dgm:spPr/>
      <dgm:t>
        <a:bodyPr/>
        <a:lstStyle/>
        <a:p>
          <a:r>
            <a:rPr lang="en-US" sz="1700" dirty="0">
              <a:latin typeface="Arial Black" panose="020B0A04020102020204" pitchFamily="34" charset="0"/>
            </a:rPr>
            <a:t>Analysis</a:t>
          </a:r>
          <a:endParaRPr lang="zh-TW" altLang="en-US" sz="1700" dirty="0">
            <a:latin typeface="Arial Black" panose="020B0A04020102020204" pitchFamily="34" charset="0"/>
          </a:endParaRPr>
        </a:p>
      </dgm:t>
    </dgm:pt>
    <dgm:pt modelId="{1DA82A30-0139-4E01-802C-583DE38BAEB0}" type="par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869BB7F3-2CC3-4AE4-A965-7023F1816B38}" type="sib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A2B0C55F-0086-4406-A3B0-8F496211D64E}">
      <dgm:prSet phldrT="[文字]" custT="1"/>
      <dgm:spPr/>
      <dgm:t>
        <a:bodyPr/>
        <a:lstStyle/>
        <a:p>
          <a:r>
            <a:rPr lang="en-US" sz="2800" dirty="0">
              <a:solidFill>
                <a:schemeClr val="tx1"/>
              </a:solidFill>
              <a:latin typeface="Arial Black" panose="020B0A04020102020204" pitchFamily="34" charset="0"/>
            </a:rPr>
            <a:t>ETL</a:t>
          </a:r>
          <a:endParaRPr lang="zh-TW" altLang="en-US" sz="2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B701724E-E9BA-4DB6-BA4E-92AC12F1C661}" type="par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DD4BB789-FFA4-4BBA-BE52-A11D85AC0356}" type="sib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B4F7285E-3E2B-474A-9D0E-6D8328DC8F94}">
      <dgm:prSet custT="1"/>
      <dgm:spPr/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 Black" panose="020B0A04020102020204" pitchFamily="34" charset="0"/>
            </a:rPr>
            <a:t>Transform</a:t>
          </a:r>
          <a:endParaRPr lang="zh-TW" altLang="en-U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B88BD464-D73E-4EFF-8CB5-A519937B0D92}" type="par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A2E75E2-7D0E-4C6E-A27E-0AFC0635B6C6}" type="sib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DCE9FC4-A98B-4BA0-AD17-9BF99BF02ABA}">
      <dgm:prSet custT="1"/>
      <dgm:spPr/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 Black" panose="020B0A04020102020204" pitchFamily="34" charset="0"/>
            </a:rPr>
            <a:t>Load</a:t>
          </a:r>
          <a:endParaRPr lang="zh-TW" altLang="en-U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5107DB40-A016-4D31-949C-402BAF1535D3}" type="par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4408379F-385D-4B0E-A3B1-DB3DEB4486EA}" type="sib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9E6F6387-73F1-41EE-9825-2AEBBDB33AC0}">
      <dgm:prSet custT="1"/>
      <dgm:spPr/>
      <dgm:t>
        <a:bodyPr/>
        <a:lstStyle/>
        <a:p>
          <a:pPr rtl="0"/>
          <a:r>
            <a:rPr lang="en-US" sz="1300" dirty="0">
              <a:latin typeface="Arial Black" panose="020B0A04020102020204" pitchFamily="34" charset="0"/>
            </a:rPr>
            <a:t>text mining</a:t>
          </a:r>
          <a:endParaRPr lang="zh-TW" altLang="en-US" sz="1300" dirty="0">
            <a:latin typeface="Arial Black" panose="020B0A04020102020204" pitchFamily="34" charset="0"/>
          </a:endParaRPr>
        </a:p>
      </dgm:t>
    </dgm:pt>
    <dgm:pt modelId="{5B898B1B-1445-45C3-8421-DA595B79B127}" type="par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7CFC6F2C-6D89-456B-9277-8BA5D85F7105}" type="sib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40683ECD-3AFA-419A-A259-1A66B67B34F5}">
      <dgm:prSet custT="1"/>
      <dgm:spPr/>
      <dgm:t>
        <a:bodyPr/>
        <a:lstStyle/>
        <a:p>
          <a:pPr rtl="0"/>
          <a:r>
            <a:rPr lang="en-US" sz="1700" dirty="0" smtClean="0">
              <a:latin typeface="Arial Black" panose="020B0A04020102020204" pitchFamily="34" charset="0"/>
            </a:rPr>
            <a:t>Create Art!</a:t>
          </a:r>
          <a:endParaRPr lang="en-US" sz="1700" dirty="0">
            <a:latin typeface="Arial Black" panose="020B0A04020102020204" pitchFamily="34" charset="0"/>
          </a:endParaRPr>
        </a:p>
      </dgm:t>
    </dgm:pt>
    <dgm:pt modelId="{CD84A676-73B4-4374-88C5-7381E6C40F89}" type="par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D42325D9-C6D5-4205-A650-4FC031FFCC4A}" type="sib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821B8D68-29FC-498A-BFEC-96708A0AE216}">
      <dgm:prSet custT="1"/>
      <dgm:spPr/>
      <dgm:t>
        <a:bodyPr/>
        <a:lstStyle/>
        <a:p>
          <a:pPr rtl="0"/>
          <a:r>
            <a:rPr lang="en-US" sz="1300" dirty="0">
              <a:latin typeface="Arial Black" panose="020B0A04020102020204" pitchFamily="34" charset="0"/>
            </a:rPr>
            <a:t>Scene</a:t>
          </a:r>
        </a:p>
      </dgm:t>
    </dgm:pt>
    <dgm:pt modelId="{ECA3DEB6-F086-49E3-AEC7-A4B1ED65F8AE}" type="par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267378D8-D07C-4C11-99E5-07B700DB2E28}" type="sib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AB9B018A-29DE-4B81-8F5E-99AB2F34AEBE}">
      <dgm:prSet custT="1"/>
      <dgm:spPr/>
      <dgm:t>
        <a:bodyPr/>
        <a:lstStyle/>
        <a:p>
          <a:pPr rtl="0"/>
          <a:r>
            <a:rPr lang="en-US" sz="1300" dirty="0">
              <a:latin typeface="Arial Black" panose="020B0A04020102020204" pitchFamily="34" charset="0"/>
            </a:rPr>
            <a:t>Color</a:t>
          </a:r>
        </a:p>
      </dgm:t>
    </dgm:pt>
    <dgm:pt modelId="{25BA66BB-1AFD-45BB-9B75-1593DF47DDFC}" type="par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C92A6C7-9586-4A9D-83F2-B775D5BAB8B1}" type="sib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0196450-4AE5-4A64-87C2-452C25575E31}">
      <dgm:prSet custT="1"/>
      <dgm:spPr/>
      <dgm:t>
        <a:bodyPr/>
        <a:lstStyle/>
        <a:p>
          <a:pPr rtl="0"/>
          <a:r>
            <a:rPr lang="en-US" sz="1300" dirty="0">
              <a:latin typeface="Arial Black" panose="020B0A04020102020204" pitchFamily="34" charset="0"/>
            </a:rPr>
            <a:t>Style</a:t>
          </a:r>
        </a:p>
      </dgm:t>
    </dgm:pt>
    <dgm:pt modelId="{1E9C0FDB-F957-4224-9A53-D27D5099C1FF}" type="par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6F3556D9-7FCB-40F5-98F7-FF9C018C7C9D}" type="sib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712A5175-CECF-47BB-8CB5-452D1198EFF1}">
      <dgm:prSet custT="1"/>
      <dgm:spPr/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 Black" panose="020B0A04020102020204" pitchFamily="34" charset="0"/>
            </a:rPr>
            <a:t>Extract</a:t>
          </a:r>
          <a:endParaRPr lang="zh-TW" altLang="en-U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A712B8F2-9E37-4F49-B339-7E5C40360E46}" type="sib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6E669FF2-6592-49AD-82F5-6A5056EB6936}" type="par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FB066BC6-19AA-4C5B-A299-7DAB469002D7}">
      <dgm:prSet custT="1"/>
      <dgm:spPr/>
      <dgm:t>
        <a:bodyPr/>
        <a:lstStyle/>
        <a:p>
          <a:pPr rtl="0"/>
          <a:r>
            <a:rPr lang="en-US" sz="1300" dirty="0" smtClean="0">
              <a:latin typeface="Arial Black" panose="020B0A04020102020204" pitchFamily="34" charset="0"/>
            </a:rPr>
            <a:t>Neural Art</a:t>
          </a:r>
          <a:endParaRPr lang="en-US" sz="1300" dirty="0">
            <a:latin typeface="Arial Black" panose="020B0A04020102020204" pitchFamily="34" charset="0"/>
          </a:endParaRPr>
        </a:p>
      </dgm:t>
    </dgm:pt>
    <dgm:pt modelId="{7F1F249B-754B-4083-B61C-888BCBD4AF2E}" type="par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71E9133C-BDD2-4E76-811E-3AD05EA94FE4}" type="sib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5815206D-5B2D-4A0A-A24D-0A9E95D83575}" type="pres">
      <dgm:prSet presAssocID="{AC4A2890-35B4-4E94-A6A3-37AAD409B3CF}" presName="Name0" presStyleCnt="0">
        <dgm:presLayoutVars>
          <dgm:dir/>
          <dgm:resizeHandles val="exact"/>
        </dgm:presLayoutVars>
      </dgm:prSet>
      <dgm:spPr/>
    </dgm:pt>
    <dgm:pt modelId="{56D937F1-CB8E-4EEC-A3E3-DCA3FAE4AF74}" type="pres">
      <dgm:prSet presAssocID="{AC4A2890-35B4-4E94-A6A3-37AAD409B3CF}" presName="arrow" presStyleLbl="bgShp" presStyleIdx="0" presStyleCnt="1"/>
      <dgm:spPr>
        <a:solidFill>
          <a:srgbClr val="FF6600"/>
        </a:solidFill>
      </dgm:spPr>
    </dgm:pt>
    <dgm:pt modelId="{89D53F97-D0BA-4EE9-86E8-B8FF19827516}" type="pres">
      <dgm:prSet presAssocID="{AC4A2890-35B4-4E94-A6A3-37AAD409B3CF}" presName="points" presStyleCnt="0"/>
      <dgm:spPr/>
    </dgm:pt>
    <dgm:pt modelId="{9722661E-A86D-4670-9C2E-09BDB92F87E5}" type="pres">
      <dgm:prSet presAssocID="{A2B0C55F-0086-4406-A3B0-8F496211D64E}" presName="compositeA" presStyleCnt="0"/>
      <dgm:spPr/>
    </dgm:pt>
    <dgm:pt modelId="{0B134B1B-D00F-422F-B840-1DA3FAD5E7C0}" type="pres">
      <dgm:prSet presAssocID="{A2B0C55F-0086-4406-A3B0-8F496211D64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86F6FD-FDE0-4446-A881-07A6C36456E5}" type="pres">
      <dgm:prSet presAssocID="{A2B0C55F-0086-4406-A3B0-8F496211D64E}" presName="circleA" presStyleLbl="node1" presStyleIdx="0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rgbClr val="FFCC66"/>
        </a:solidFill>
      </dgm:spPr>
    </dgm:pt>
    <dgm:pt modelId="{8BB610C8-CB2C-42A6-97C6-DB2CA6F8785C}" type="pres">
      <dgm:prSet presAssocID="{A2B0C55F-0086-4406-A3B0-8F496211D64E}" presName="spaceA" presStyleCnt="0"/>
      <dgm:spPr/>
    </dgm:pt>
    <dgm:pt modelId="{B704838B-1E8F-4B16-8854-DC3E82592481}" type="pres">
      <dgm:prSet presAssocID="{DD4BB789-FFA4-4BBA-BE52-A11D85AC0356}" presName="space" presStyleCnt="0"/>
      <dgm:spPr/>
    </dgm:pt>
    <dgm:pt modelId="{88903210-97B4-497A-A580-B5244E31D7B2}" type="pres">
      <dgm:prSet presAssocID="{2A6BD592-3BC2-4202-82EE-6DFCDC1F1884}" presName="compositeB" presStyleCnt="0"/>
      <dgm:spPr/>
    </dgm:pt>
    <dgm:pt modelId="{DB4B8CE8-E28F-4278-96C0-93060600C7CC}" type="pres">
      <dgm:prSet presAssocID="{2A6BD592-3BC2-4202-82EE-6DFCDC1F188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4FF5078-43DC-4F54-9CBD-4A9ED75C99FE}" type="pres">
      <dgm:prSet presAssocID="{2A6BD592-3BC2-4202-82EE-6DFCDC1F1884}" presName="circleB" presStyleLbl="node1" presStyleIdx="1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rgbClr val="FFCC66"/>
        </a:solidFill>
        <a:ln/>
      </dgm:spPr>
    </dgm:pt>
    <dgm:pt modelId="{2E3F4F06-50C3-470C-B38E-9B44BDF7D547}" type="pres">
      <dgm:prSet presAssocID="{2A6BD592-3BC2-4202-82EE-6DFCDC1F1884}" presName="spaceB" presStyleCnt="0"/>
      <dgm:spPr/>
    </dgm:pt>
    <dgm:pt modelId="{D829F397-05BB-47B5-9B7E-A14D8FC552FC}" type="pres">
      <dgm:prSet presAssocID="{869BB7F3-2CC3-4AE4-A965-7023F1816B38}" presName="space" presStyleCnt="0"/>
      <dgm:spPr/>
    </dgm:pt>
    <dgm:pt modelId="{7A7CD670-D891-4FD8-B7B8-24888448A9CD}" type="pres">
      <dgm:prSet presAssocID="{40683ECD-3AFA-419A-A259-1A66B67B34F5}" presName="compositeA" presStyleCnt="0"/>
      <dgm:spPr/>
    </dgm:pt>
    <dgm:pt modelId="{8AD4F3D8-EC46-48E3-BC91-A137B672D776}" type="pres">
      <dgm:prSet presAssocID="{40683ECD-3AFA-419A-A259-1A66B67B34F5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65EFE06-2CCB-4941-8947-60E7959DD08D}" type="pres">
      <dgm:prSet presAssocID="{40683ECD-3AFA-419A-A259-1A66B67B34F5}" presName="circleA" presStyleLbl="node1" presStyleIdx="2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rgbClr val="FFCC66"/>
        </a:solidFill>
      </dgm:spPr>
    </dgm:pt>
    <dgm:pt modelId="{4E8E64AD-0B38-4B9E-BD80-539B00F6A80F}" type="pres">
      <dgm:prSet presAssocID="{40683ECD-3AFA-419A-A259-1A66B67B34F5}" presName="spaceA" presStyleCnt="0"/>
      <dgm:spPr/>
    </dgm:pt>
  </dgm:ptLst>
  <dgm:cxnLst>
    <dgm:cxn modelId="{93F1B3A5-5126-494C-8391-BC15A2F7C8EB}" srcId="{2A6BD592-3BC2-4202-82EE-6DFCDC1F1884}" destId="{AB9B018A-29DE-4B81-8F5E-99AB2F34AEBE}" srcOrd="1" destOrd="0" parTransId="{25BA66BB-1AFD-45BB-9B75-1593DF47DDFC}" sibTransId="{1C92A6C7-9586-4A9D-83F2-B775D5BAB8B1}"/>
    <dgm:cxn modelId="{FEF53C86-3B13-4263-B7B6-88060A51B323}" type="presOf" srcId="{FB066BC6-19AA-4C5B-A299-7DAB469002D7}" destId="{8AD4F3D8-EC46-48E3-BC91-A137B672D776}" srcOrd="0" destOrd="1" presId="urn:microsoft.com/office/officeart/2005/8/layout/hProcess11"/>
    <dgm:cxn modelId="{9295E1EA-A323-4A07-8F40-CE1868B1B441}" srcId="{A2B0C55F-0086-4406-A3B0-8F496211D64E}" destId="{712A5175-CECF-47BB-8CB5-452D1198EFF1}" srcOrd="0" destOrd="0" parTransId="{6E669FF2-6592-49AD-82F5-6A5056EB6936}" sibTransId="{A712B8F2-9E37-4F49-B339-7E5C40360E46}"/>
    <dgm:cxn modelId="{E580E80C-B4A3-436D-978B-84D463FC1973}" srcId="{40683ECD-3AFA-419A-A259-1A66B67B34F5}" destId="{FB066BC6-19AA-4C5B-A299-7DAB469002D7}" srcOrd="0" destOrd="0" parTransId="{7F1F249B-754B-4083-B61C-888BCBD4AF2E}" sibTransId="{71E9133C-BDD2-4E76-811E-3AD05EA94FE4}"/>
    <dgm:cxn modelId="{F9F1EB59-D6D1-4C35-84DB-DAA87B10CE6F}" type="presOf" srcId="{2A6BD592-3BC2-4202-82EE-6DFCDC1F1884}" destId="{DB4B8CE8-E28F-4278-96C0-93060600C7CC}" srcOrd="0" destOrd="0" presId="urn:microsoft.com/office/officeart/2005/8/layout/hProcess11"/>
    <dgm:cxn modelId="{4D2FB6DC-AFB6-4D9C-802D-E4731D7676DE}" srcId="{2A6BD592-3BC2-4202-82EE-6DFCDC1F1884}" destId="{821B8D68-29FC-498A-BFEC-96708A0AE216}" srcOrd="3" destOrd="0" parTransId="{ECA3DEB6-F086-49E3-AEC7-A4B1ED65F8AE}" sibTransId="{267378D8-D07C-4C11-99E5-07B700DB2E28}"/>
    <dgm:cxn modelId="{6DB07308-7E95-4AD7-8A5E-2ECB068E2106}" type="presOf" srcId="{B4F7285E-3E2B-474A-9D0E-6D8328DC8F94}" destId="{0B134B1B-D00F-422F-B840-1DA3FAD5E7C0}" srcOrd="0" destOrd="2" presId="urn:microsoft.com/office/officeart/2005/8/layout/hProcess11"/>
    <dgm:cxn modelId="{F72A4118-DACB-4860-954E-326E73FB7E08}" type="presOf" srcId="{A2B0C55F-0086-4406-A3B0-8F496211D64E}" destId="{0B134B1B-D00F-422F-B840-1DA3FAD5E7C0}" srcOrd="0" destOrd="0" presId="urn:microsoft.com/office/officeart/2005/8/layout/hProcess11"/>
    <dgm:cxn modelId="{E54AC390-2537-4190-89D0-A19FCA4D4884}" type="presOf" srcId="{40683ECD-3AFA-419A-A259-1A66B67B34F5}" destId="{8AD4F3D8-EC46-48E3-BC91-A137B672D776}" srcOrd="0" destOrd="0" presId="urn:microsoft.com/office/officeart/2005/8/layout/hProcess11"/>
    <dgm:cxn modelId="{ED4A7E18-0575-44F4-B503-3FE26FBF8177}" type="presOf" srcId="{9E6F6387-73F1-41EE-9825-2AEBBDB33AC0}" destId="{DB4B8CE8-E28F-4278-96C0-93060600C7CC}" srcOrd="0" destOrd="1" presId="urn:microsoft.com/office/officeart/2005/8/layout/hProcess11"/>
    <dgm:cxn modelId="{500562B6-D9E3-4DAA-8597-8422258F2A0B}" type="presOf" srcId="{712A5175-CECF-47BB-8CB5-452D1198EFF1}" destId="{0B134B1B-D00F-422F-B840-1DA3FAD5E7C0}" srcOrd="0" destOrd="1" presId="urn:microsoft.com/office/officeart/2005/8/layout/hProcess11"/>
    <dgm:cxn modelId="{409A30BC-6C21-4D8D-AA2E-057AE58504D7}" srcId="{AC4A2890-35B4-4E94-A6A3-37AAD409B3CF}" destId="{40683ECD-3AFA-419A-A259-1A66B67B34F5}" srcOrd="2" destOrd="0" parTransId="{CD84A676-73B4-4374-88C5-7381E6C40F89}" sibTransId="{D42325D9-C6D5-4205-A650-4FC031FFCC4A}"/>
    <dgm:cxn modelId="{9294BB81-E5FB-44C3-919C-AF31B134464B}" type="presOf" srcId="{AC4A2890-35B4-4E94-A6A3-37AAD409B3CF}" destId="{5815206D-5B2D-4A0A-A24D-0A9E95D83575}" srcOrd="0" destOrd="0" presId="urn:microsoft.com/office/officeart/2005/8/layout/hProcess11"/>
    <dgm:cxn modelId="{AED8E031-E52D-49F7-8296-AEACFD785413}" type="presOf" srcId="{821B8D68-29FC-498A-BFEC-96708A0AE216}" destId="{DB4B8CE8-E28F-4278-96C0-93060600C7CC}" srcOrd="0" destOrd="4" presId="urn:microsoft.com/office/officeart/2005/8/layout/hProcess11"/>
    <dgm:cxn modelId="{BB4540E2-19F9-4A1C-8630-FF079E37488A}" srcId="{AC4A2890-35B4-4E94-A6A3-37AAD409B3CF}" destId="{A2B0C55F-0086-4406-A3B0-8F496211D64E}" srcOrd="0" destOrd="0" parTransId="{B701724E-E9BA-4DB6-BA4E-92AC12F1C661}" sibTransId="{DD4BB789-FFA4-4BBA-BE52-A11D85AC0356}"/>
    <dgm:cxn modelId="{C499D241-D796-4289-B012-6098A08FC165}" srcId="{2A6BD592-3BC2-4202-82EE-6DFCDC1F1884}" destId="{9E6F6387-73F1-41EE-9825-2AEBBDB33AC0}" srcOrd="0" destOrd="0" parTransId="{5B898B1B-1445-45C3-8421-DA595B79B127}" sibTransId="{7CFC6F2C-6D89-456B-9277-8BA5D85F7105}"/>
    <dgm:cxn modelId="{2AAC2CF5-E237-4F45-9B86-4227FD303511}" srcId="{A2B0C55F-0086-4406-A3B0-8F496211D64E}" destId="{8DCE9FC4-A98B-4BA0-AD17-9BF99BF02ABA}" srcOrd="2" destOrd="0" parTransId="{5107DB40-A016-4D31-949C-402BAF1535D3}" sibTransId="{4408379F-385D-4B0E-A3B1-DB3DEB4486EA}"/>
    <dgm:cxn modelId="{6F6FA20F-F323-4505-B393-0F2F0280608D}" type="presOf" srcId="{AB9B018A-29DE-4B81-8F5E-99AB2F34AEBE}" destId="{DB4B8CE8-E28F-4278-96C0-93060600C7CC}" srcOrd="0" destOrd="2" presId="urn:microsoft.com/office/officeart/2005/8/layout/hProcess11"/>
    <dgm:cxn modelId="{613EFF67-2DEE-4FB0-882B-574469870C44}" srcId="{2A6BD592-3BC2-4202-82EE-6DFCDC1F1884}" destId="{10196450-4AE5-4A64-87C2-452C25575E31}" srcOrd="2" destOrd="0" parTransId="{1E9C0FDB-F957-4224-9A53-D27D5099C1FF}" sibTransId="{6F3556D9-7FCB-40F5-98F7-FF9C018C7C9D}"/>
    <dgm:cxn modelId="{C7B2C48B-3DAA-4B7D-A311-65F7FA7224F7}" type="presOf" srcId="{10196450-4AE5-4A64-87C2-452C25575E31}" destId="{DB4B8CE8-E28F-4278-96C0-93060600C7CC}" srcOrd="0" destOrd="3" presId="urn:microsoft.com/office/officeart/2005/8/layout/hProcess11"/>
    <dgm:cxn modelId="{A8BC356E-B2BD-4EE8-A6C0-78D5489EC3C7}" srcId="{AC4A2890-35B4-4E94-A6A3-37AAD409B3CF}" destId="{2A6BD592-3BC2-4202-82EE-6DFCDC1F1884}" srcOrd="1" destOrd="0" parTransId="{1DA82A30-0139-4E01-802C-583DE38BAEB0}" sibTransId="{869BB7F3-2CC3-4AE4-A965-7023F1816B38}"/>
    <dgm:cxn modelId="{C64D2E02-2614-4DA8-9E89-37B0209F5F69}" srcId="{A2B0C55F-0086-4406-A3B0-8F496211D64E}" destId="{B4F7285E-3E2B-474A-9D0E-6D8328DC8F94}" srcOrd="1" destOrd="0" parTransId="{B88BD464-D73E-4EFF-8CB5-A519937B0D92}" sibTransId="{8A2E75E2-7D0E-4C6E-A27E-0AFC0635B6C6}"/>
    <dgm:cxn modelId="{2CFADE8E-78EB-4F26-93F9-EB6F2510E653}" type="presOf" srcId="{8DCE9FC4-A98B-4BA0-AD17-9BF99BF02ABA}" destId="{0B134B1B-D00F-422F-B840-1DA3FAD5E7C0}" srcOrd="0" destOrd="3" presId="urn:microsoft.com/office/officeart/2005/8/layout/hProcess11"/>
    <dgm:cxn modelId="{820C73B8-AE02-4428-8F9A-A5FC13F02880}" type="presParOf" srcId="{5815206D-5B2D-4A0A-A24D-0A9E95D83575}" destId="{56D937F1-CB8E-4EEC-A3E3-DCA3FAE4AF74}" srcOrd="0" destOrd="0" presId="urn:microsoft.com/office/officeart/2005/8/layout/hProcess11"/>
    <dgm:cxn modelId="{7E9265A5-5621-4A4E-A5F8-FFE46F3F0AE0}" type="presParOf" srcId="{5815206D-5B2D-4A0A-A24D-0A9E95D83575}" destId="{89D53F97-D0BA-4EE9-86E8-B8FF19827516}" srcOrd="1" destOrd="0" presId="urn:microsoft.com/office/officeart/2005/8/layout/hProcess11"/>
    <dgm:cxn modelId="{3528CDA8-D08C-40D9-8D1E-9DDBF7E09697}" type="presParOf" srcId="{89D53F97-D0BA-4EE9-86E8-B8FF19827516}" destId="{9722661E-A86D-4670-9C2E-09BDB92F87E5}" srcOrd="0" destOrd="0" presId="urn:microsoft.com/office/officeart/2005/8/layout/hProcess11"/>
    <dgm:cxn modelId="{FFB5F5A5-4F62-4B63-86BC-BC5F760D426B}" type="presParOf" srcId="{9722661E-A86D-4670-9C2E-09BDB92F87E5}" destId="{0B134B1B-D00F-422F-B840-1DA3FAD5E7C0}" srcOrd="0" destOrd="0" presId="urn:microsoft.com/office/officeart/2005/8/layout/hProcess11"/>
    <dgm:cxn modelId="{25632E92-EFCD-4C6E-9868-4D465BE13762}" type="presParOf" srcId="{9722661E-A86D-4670-9C2E-09BDB92F87E5}" destId="{8D86F6FD-FDE0-4446-A881-07A6C36456E5}" srcOrd="1" destOrd="0" presId="urn:microsoft.com/office/officeart/2005/8/layout/hProcess11"/>
    <dgm:cxn modelId="{E530F73F-1038-490E-9B37-1D2689A91228}" type="presParOf" srcId="{9722661E-A86D-4670-9C2E-09BDB92F87E5}" destId="{8BB610C8-CB2C-42A6-97C6-DB2CA6F8785C}" srcOrd="2" destOrd="0" presId="urn:microsoft.com/office/officeart/2005/8/layout/hProcess11"/>
    <dgm:cxn modelId="{FBD53BE7-AB8E-4158-9DEE-F0911E097395}" type="presParOf" srcId="{89D53F97-D0BA-4EE9-86E8-B8FF19827516}" destId="{B704838B-1E8F-4B16-8854-DC3E82592481}" srcOrd="1" destOrd="0" presId="urn:microsoft.com/office/officeart/2005/8/layout/hProcess11"/>
    <dgm:cxn modelId="{97AE89C5-EB2F-49F9-B61C-EDC6499417CE}" type="presParOf" srcId="{89D53F97-D0BA-4EE9-86E8-B8FF19827516}" destId="{88903210-97B4-497A-A580-B5244E31D7B2}" srcOrd="2" destOrd="0" presId="urn:microsoft.com/office/officeart/2005/8/layout/hProcess11"/>
    <dgm:cxn modelId="{6C04D7BE-6C12-40F3-A9DF-701C6E505E63}" type="presParOf" srcId="{88903210-97B4-497A-A580-B5244E31D7B2}" destId="{DB4B8CE8-E28F-4278-96C0-93060600C7CC}" srcOrd="0" destOrd="0" presId="urn:microsoft.com/office/officeart/2005/8/layout/hProcess11"/>
    <dgm:cxn modelId="{0AC1C24D-3DF6-4C2F-857B-D01AB3CB2DA2}" type="presParOf" srcId="{88903210-97B4-497A-A580-B5244E31D7B2}" destId="{E4FF5078-43DC-4F54-9CBD-4A9ED75C99FE}" srcOrd="1" destOrd="0" presId="urn:microsoft.com/office/officeart/2005/8/layout/hProcess11"/>
    <dgm:cxn modelId="{E36244E2-2EF8-4AEB-AF76-E698CEB495F2}" type="presParOf" srcId="{88903210-97B4-497A-A580-B5244E31D7B2}" destId="{2E3F4F06-50C3-470C-B38E-9B44BDF7D547}" srcOrd="2" destOrd="0" presId="urn:microsoft.com/office/officeart/2005/8/layout/hProcess11"/>
    <dgm:cxn modelId="{1DFBB4AB-42F5-4003-B866-DD65FFF2DE85}" type="presParOf" srcId="{89D53F97-D0BA-4EE9-86E8-B8FF19827516}" destId="{D829F397-05BB-47B5-9B7E-A14D8FC552FC}" srcOrd="3" destOrd="0" presId="urn:microsoft.com/office/officeart/2005/8/layout/hProcess11"/>
    <dgm:cxn modelId="{4EF2CD2A-CC1A-42EB-A7B3-3586E4F1A183}" type="presParOf" srcId="{89D53F97-D0BA-4EE9-86E8-B8FF19827516}" destId="{7A7CD670-D891-4FD8-B7B8-24888448A9CD}" srcOrd="4" destOrd="0" presId="urn:microsoft.com/office/officeart/2005/8/layout/hProcess11"/>
    <dgm:cxn modelId="{E8A4E29F-6EB3-4247-B54E-C0D9FA59F1BB}" type="presParOf" srcId="{7A7CD670-D891-4FD8-B7B8-24888448A9CD}" destId="{8AD4F3D8-EC46-48E3-BC91-A137B672D776}" srcOrd="0" destOrd="0" presId="urn:microsoft.com/office/officeart/2005/8/layout/hProcess11"/>
    <dgm:cxn modelId="{AAE89248-10A7-4A09-921A-07A456C06823}" type="presParOf" srcId="{7A7CD670-D891-4FD8-B7B8-24888448A9CD}" destId="{765EFE06-2CCB-4941-8947-60E7959DD08D}" srcOrd="1" destOrd="0" presId="urn:microsoft.com/office/officeart/2005/8/layout/hProcess11"/>
    <dgm:cxn modelId="{636579A5-7EFE-4F61-A273-CC228F1578CF}" type="presParOf" srcId="{7A7CD670-D891-4FD8-B7B8-24888448A9CD}" destId="{4E8E64AD-0B38-4B9E-BD80-539B00F6A80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Purpose of text mining 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Tools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sz="1200" dirty="0" err="1">
              <a:latin typeface="Arial Black" panose="020B0A04020102020204" pitchFamily="34" charset="0"/>
            </a:rPr>
            <a:t>Ngram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TF-IDF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Word2vec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C0698037-5850-4EA4-896A-57A9120B8FDB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93607D1B-1FC6-48FD-9AD6-E32125DCF933}" type="pres">
      <dgm:prSet presAssocID="{CD38C542-A218-41F4-8CEC-33E053713DCD}" presName="chaos" presStyleCnt="0"/>
      <dgm:spPr/>
    </dgm:pt>
    <dgm:pt modelId="{8620B314-5C8D-4FDD-8859-AB39BEEDE264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DC068A94-6F53-4C58-8DB3-F3260F425294}" type="pres">
      <dgm:prSet presAssocID="{CD38C542-A218-41F4-8CEC-33E053713DCD}" presName="c1" presStyleLbl="node1" presStyleIdx="0" presStyleCnt="19"/>
      <dgm:spPr/>
    </dgm:pt>
    <dgm:pt modelId="{2295CEF7-8B7E-4D61-AE54-D21CABF09A5F}" type="pres">
      <dgm:prSet presAssocID="{CD38C542-A218-41F4-8CEC-33E053713DCD}" presName="c2" presStyleLbl="node1" presStyleIdx="1" presStyleCnt="19"/>
      <dgm:spPr/>
    </dgm:pt>
    <dgm:pt modelId="{596D685D-F795-4A74-82E5-4AB1382A0A20}" type="pres">
      <dgm:prSet presAssocID="{CD38C542-A218-41F4-8CEC-33E053713DCD}" presName="c3" presStyleLbl="node1" presStyleIdx="2" presStyleCnt="19"/>
      <dgm:spPr/>
    </dgm:pt>
    <dgm:pt modelId="{42F5345A-FED2-45EF-915C-D528C04E91DB}" type="pres">
      <dgm:prSet presAssocID="{CD38C542-A218-41F4-8CEC-33E053713DCD}" presName="c4" presStyleLbl="node1" presStyleIdx="3" presStyleCnt="19"/>
      <dgm:spPr/>
    </dgm:pt>
    <dgm:pt modelId="{186A26D5-FF77-4F3F-9C1A-61F61B38F5D6}" type="pres">
      <dgm:prSet presAssocID="{CD38C542-A218-41F4-8CEC-33E053713DCD}" presName="c5" presStyleLbl="node1" presStyleIdx="4" presStyleCnt="19"/>
      <dgm:spPr/>
    </dgm:pt>
    <dgm:pt modelId="{A4A24FB7-D299-4D21-A813-A950320D78AF}" type="pres">
      <dgm:prSet presAssocID="{CD38C542-A218-41F4-8CEC-33E053713DCD}" presName="c6" presStyleLbl="node1" presStyleIdx="5" presStyleCnt="19"/>
      <dgm:spPr/>
    </dgm:pt>
    <dgm:pt modelId="{644119FE-2794-4D9B-B625-6DE85529BA87}" type="pres">
      <dgm:prSet presAssocID="{CD38C542-A218-41F4-8CEC-33E053713DCD}" presName="c7" presStyleLbl="node1" presStyleIdx="6" presStyleCnt="19"/>
      <dgm:spPr/>
    </dgm:pt>
    <dgm:pt modelId="{B650C167-492E-4C6A-B4DD-BDF02FA0858B}" type="pres">
      <dgm:prSet presAssocID="{CD38C542-A218-41F4-8CEC-33E053713DCD}" presName="c8" presStyleLbl="node1" presStyleIdx="7" presStyleCnt="19"/>
      <dgm:spPr/>
    </dgm:pt>
    <dgm:pt modelId="{DFB3F218-4504-4598-9B76-22DE891E38A4}" type="pres">
      <dgm:prSet presAssocID="{CD38C542-A218-41F4-8CEC-33E053713DCD}" presName="c9" presStyleLbl="node1" presStyleIdx="8" presStyleCnt="19"/>
      <dgm:spPr/>
    </dgm:pt>
    <dgm:pt modelId="{655AA6C5-EEDE-4226-811C-D414D9384D6C}" type="pres">
      <dgm:prSet presAssocID="{CD38C542-A218-41F4-8CEC-33E053713DCD}" presName="c10" presStyleLbl="node1" presStyleIdx="9" presStyleCnt="19"/>
      <dgm:spPr/>
    </dgm:pt>
    <dgm:pt modelId="{E8702DE4-CFDF-4638-941D-F42098CAAFF3}" type="pres">
      <dgm:prSet presAssocID="{CD38C542-A218-41F4-8CEC-33E053713DCD}" presName="c11" presStyleLbl="node1" presStyleIdx="10" presStyleCnt="19"/>
      <dgm:spPr/>
    </dgm:pt>
    <dgm:pt modelId="{243A8875-4D92-43CE-A180-9643EBBB794C}" type="pres">
      <dgm:prSet presAssocID="{CD38C542-A218-41F4-8CEC-33E053713DCD}" presName="c12" presStyleLbl="node1" presStyleIdx="11" presStyleCnt="19"/>
      <dgm:spPr/>
    </dgm:pt>
    <dgm:pt modelId="{11117B3F-C4F1-427D-8266-322DE5BA3AD0}" type="pres">
      <dgm:prSet presAssocID="{CD38C542-A218-41F4-8CEC-33E053713DCD}" presName="c13" presStyleLbl="node1" presStyleIdx="12" presStyleCnt="19"/>
      <dgm:spPr/>
    </dgm:pt>
    <dgm:pt modelId="{F001C7C0-DDAF-4920-BCA5-A6D31E9F318C}" type="pres">
      <dgm:prSet presAssocID="{CD38C542-A218-41F4-8CEC-33E053713DCD}" presName="c14" presStyleLbl="node1" presStyleIdx="13" presStyleCnt="19"/>
      <dgm:spPr/>
    </dgm:pt>
    <dgm:pt modelId="{367BAE4E-0659-4379-8380-727056BE89D9}" type="pres">
      <dgm:prSet presAssocID="{CD38C542-A218-41F4-8CEC-33E053713DCD}" presName="c15" presStyleLbl="node1" presStyleIdx="14" presStyleCnt="19"/>
      <dgm:spPr/>
    </dgm:pt>
    <dgm:pt modelId="{E33225A2-74B8-4D9B-9078-BAAF35169337}" type="pres">
      <dgm:prSet presAssocID="{CD38C542-A218-41F4-8CEC-33E053713DCD}" presName="c16" presStyleLbl="node1" presStyleIdx="15" presStyleCnt="19"/>
      <dgm:spPr/>
    </dgm:pt>
    <dgm:pt modelId="{7038E217-66CB-462E-B539-79DD1DCE3D53}" type="pres">
      <dgm:prSet presAssocID="{CD38C542-A218-41F4-8CEC-33E053713DCD}" presName="c17" presStyleLbl="node1" presStyleIdx="16" presStyleCnt="19"/>
      <dgm:spPr/>
    </dgm:pt>
    <dgm:pt modelId="{79190D5C-2E6A-410B-9ED2-D04740C19931}" type="pres">
      <dgm:prSet presAssocID="{CD38C542-A218-41F4-8CEC-33E053713DCD}" presName="c18" presStyleLbl="node1" presStyleIdx="17" presStyleCnt="19"/>
      <dgm:spPr/>
    </dgm:pt>
    <dgm:pt modelId="{027DCA0A-8490-4B37-99C5-1B7017EFB722}" type="pres">
      <dgm:prSet presAssocID="{82DBB876-E5B3-47D4-B3FD-D8F10AB72D04}" presName="chevronComposite1" presStyleCnt="0"/>
      <dgm:spPr/>
    </dgm:pt>
    <dgm:pt modelId="{3617C04A-7DF1-46F4-B27E-48936FA32867}" type="pres">
      <dgm:prSet presAssocID="{82DBB876-E5B3-47D4-B3FD-D8F10AB72D04}" presName="chevron1" presStyleLbl="sibTrans2D1" presStyleIdx="0" presStyleCnt="4"/>
      <dgm:spPr/>
    </dgm:pt>
    <dgm:pt modelId="{1F850F20-D4B7-4A39-A7E8-5A2D73D3729C}" type="pres">
      <dgm:prSet presAssocID="{82DBB876-E5B3-47D4-B3FD-D8F10AB72D04}" presName="spChevron1" presStyleCnt="0"/>
      <dgm:spPr/>
    </dgm:pt>
    <dgm:pt modelId="{E5ABC7D8-96F3-487B-8607-43E10DDB6310}" type="pres">
      <dgm:prSet presAssocID="{6FDC79C5-0392-4B91-94CA-7CB2CA18C1B0}" presName="middle" presStyleCnt="0"/>
      <dgm:spPr/>
    </dgm:pt>
    <dgm:pt modelId="{01A2EED2-2929-4F14-BAEF-EFB8DD9479BC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3F54330F-B8D2-48E0-9B6C-5E255F2FDE36}" type="pres">
      <dgm:prSet presAssocID="{6FDC79C5-0392-4B91-94CA-7CB2CA18C1B0}" presName="spMid" presStyleCnt="0"/>
      <dgm:spPr/>
    </dgm:pt>
    <dgm:pt modelId="{B42AF720-3147-4435-8EFF-18581D536C1C}" type="pres">
      <dgm:prSet presAssocID="{4DC7EE98-BB06-4BF6-9CF9-275D88AB6EBF}" presName="chevronComposite1" presStyleCnt="0"/>
      <dgm:spPr/>
    </dgm:pt>
    <dgm:pt modelId="{8A1564D8-669B-4DBC-AAB5-08E738F790AA}" type="pres">
      <dgm:prSet presAssocID="{4DC7EE98-BB06-4BF6-9CF9-275D88AB6EBF}" presName="chevron1" presStyleLbl="sibTrans2D1" presStyleIdx="1" presStyleCnt="4"/>
      <dgm:spPr/>
    </dgm:pt>
    <dgm:pt modelId="{3B0F889B-B3D2-477A-A555-7EA99A2090F4}" type="pres">
      <dgm:prSet presAssocID="{4DC7EE98-BB06-4BF6-9CF9-275D88AB6EBF}" presName="spChevron1" presStyleCnt="0"/>
      <dgm:spPr/>
    </dgm:pt>
    <dgm:pt modelId="{4C573BF9-9469-4A70-9AFC-37EDF413739F}" type="pres">
      <dgm:prSet presAssocID="{9C79CFAB-2C70-486D-B39A-E2C802B6BF66}" presName="middle" presStyleCnt="0"/>
      <dgm:spPr/>
    </dgm:pt>
    <dgm:pt modelId="{4BBD153B-1344-4B1F-9112-E821614BB94D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6BD8FF80-AA87-4C19-A834-A12CC86BDA3F}" type="pres">
      <dgm:prSet presAssocID="{9C79CFAB-2C70-486D-B39A-E2C802B6BF66}" presName="spMid" presStyleCnt="0"/>
      <dgm:spPr/>
    </dgm:pt>
    <dgm:pt modelId="{2D1D439D-3A95-4CA3-8DAA-0F8B05D778C4}" type="pres">
      <dgm:prSet presAssocID="{0CA3AFFF-240F-4D91-85EE-E48B73181A28}" presName="chevronComposite1" presStyleCnt="0"/>
      <dgm:spPr/>
    </dgm:pt>
    <dgm:pt modelId="{5AE5C234-9A6F-46FB-A72F-EEC46EE96DB4}" type="pres">
      <dgm:prSet presAssocID="{0CA3AFFF-240F-4D91-85EE-E48B73181A28}" presName="chevron1" presStyleLbl="sibTrans2D1" presStyleIdx="2" presStyleCnt="4"/>
      <dgm:spPr/>
    </dgm:pt>
    <dgm:pt modelId="{2F204702-8DC0-4BDB-9A7B-CCBC5A31D1B2}" type="pres">
      <dgm:prSet presAssocID="{0CA3AFFF-240F-4D91-85EE-E48B73181A28}" presName="spChevron1" presStyleCnt="0"/>
      <dgm:spPr/>
    </dgm:pt>
    <dgm:pt modelId="{3500BDB4-29B9-4EF0-934C-9176861C0E8E}" type="pres">
      <dgm:prSet presAssocID="{DD05D6B3-4705-415D-A3A6-7FD419845F56}" presName="middle" presStyleCnt="0"/>
      <dgm:spPr/>
    </dgm:pt>
    <dgm:pt modelId="{9CF94EBF-D03C-41A9-A584-5C10D222929D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944EF407-BE3E-4E2E-BF60-00A9686FD4E2}" type="pres">
      <dgm:prSet presAssocID="{DD05D6B3-4705-415D-A3A6-7FD419845F56}" presName="spMid" presStyleCnt="0"/>
      <dgm:spPr/>
    </dgm:pt>
    <dgm:pt modelId="{9451863C-0946-4BFF-B052-CD3C9800AB9A}" type="pres">
      <dgm:prSet presAssocID="{07097C13-C49C-417F-BBE2-78F45F20FC22}" presName="chevronComposite1" presStyleCnt="0"/>
      <dgm:spPr/>
    </dgm:pt>
    <dgm:pt modelId="{86418A05-7E97-4E49-BE3E-C3882B7D842A}" type="pres">
      <dgm:prSet presAssocID="{07097C13-C49C-417F-BBE2-78F45F20FC22}" presName="chevron1" presStyleLbl="sibTrans2D1" presStyleIdx="3" presStyleCnt="4"/>
      <dgm:spPr/>
    </dgm:pt>
    <dgm:pt modelId="{F4D2FD7B-108A-489D-8F4F-BA36E61703F1}" type="pres">
      <dgm:prSet presAssocID="{07097C13-C49C-417F-BBE2-78F45F20FC22}" presName="spChevron1" presStyleCnt="0"/>
      <dgm:spPr/>
    </dgm:pt>
    <dgm:pt modelId="{44DB5B1B-72C8-4939-A361-21AE083E38C7}" type="pres">
      <dgm:prSet presAssocID="{A6F45D50-B918-4597-B91F-F98D6961FF4A}" presName="last" presStyleCnt="0"/>
      <dgm:spPr/>
    </dgm:pt>
    <dgm:pt modelId="{64EAF6C2-74B5-49BF-80CE-025ED762C18E}" type="pres">
      <dgm:prSet presAssocID="{A6F45D50-B918-4597-B91F-F98D6961FF4A}" presName="circleTx" presStyleLbl="node1" presStyleIdx="18" presStyleCnt="19" custScaleX="113310" custScaleY="106738"/>
      <dgm:spPr/>
      <dgm:t>
        <a:bodyPr/>
        <a:lstStyle/>
        <a:p>
          <a:endParaRPr lang="zh-TW" altLang="en-US"/>
        </a:p>
      </dgm:t>
    </dgm:pt>
    <dgm:pt modelId="{BD5813FE-6668-4695-9CF9-A40E2BCD72B3}" type="pres">
      <dgm:prSet presAssocID="{A6F45D50-B918-4597-B91F-F98D6961FF4A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91FC5998-2315-4732-A6E9-8D99E5D0D54A}" type="presOf" srcId="{DD05D6B3-4705-415D-A3A6-7FD419845F56}" destId="{9CF94EBF-D03C-41A9-A584-5C10D222929D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9FA7633E-DFC5-483A-9A88-D4399865040C}" type="presOf" srcId="{CD38C542-A218-41F4-8CEC-33E053713DCD}" destId="{8620B314-5C8D-4FDD-8859-AB39BEEDE264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A5BF8DAD-9202-438A-8A3E-94048E9F80B8}" type="presOf" srcId="{A6F45D50-B918-4597-B91F-F98D6961FF4A}" destId="{64EAF6C2-74B5-49BF-80CE-025ED762C18E}" srcOrd="0" destOrd="0" presId="urn:microsoft.com/office/officeart/2009/3/layout/RandomtoResultProcess"/>
    <dgm:cxn modelId="{6391BA01-6EE5-4BEE-8712-F4850E1CE22F}" type="presOf" srcId="{9C79CFAB-2C70-486D-B39A-E2C802B6BF66}" destId="{4BBD153B-1344-4B1F-9112-E821614BB94D}" srcOrd="0" destOrd="0" presId="urn:microsoft.com/office/officeart/2009/3/layout/RandomtoResultProcess"/>
    <dgm:cxn modelId="{E8E36167-B173-4155-8D96-A3C4CB0FC4C4}" type="presOf" srcId="{6FDC79C5-0392-4B91-94CA-7CB2CA18C1B0}" destId="{01A2EED2-2929-4F14-BAEF-EFB8DD9479BC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41CE1E49-AA63-4C35-B6CE-3ACCE029EF96}" type="presOf" srcId="{72F25B54-7ABB-4DD2-8889-F2CFC21D1312}" destId="{C0698037-5850-4EA4-896A-57A9120B8FDB}" srcOrd="0" destOrd="0" presId="urn:microsoft.com/office/officeart/2009/3/layout/RandomtoResultProcess"/>
    <dgm:cxn modelId="{EBB979AF-2AC8-42C3-B084-0147663C9250}" type="presParOf" srcId="{C0698037-5850-4EA4-896A-57A9120B8FDB}" destId="{93607D1B-1FC6-48FD-9AD6-E32125DCF933}" srcOrd="0" destOrd="0" presId="urn:microsoft.com/office/officeart/2009/3/layout/RandomtoResultProcess"/>
    <dgm:cxn modelId="{740162B4-D06B-4362-BD61-BA99F282CE7B}" type="presParOf" srcId="{93607D1B-1FC6-48FD-9AD6-E32125DCF933}" destId="{8620B314-5C8D-4FDD-8859-AB39BEEDE264}" srcOrd="0" destOrd="0" presId="urn:microsoft.com/office/officeart/2009/3/layout/RandomtoResultProcess"/>
    <dgm:cxn modelId="{F70A21E9-EEEA-4FBC-8ED5-75CEE37107E6}" type="presParOf" srcId="{93607D1B-1FC6-48FD-9AD6-E32125DCF933}" destId="{DC068A94-6F53-4C58-8DB3-F3260F425294}" srcOrd="1" destOrd="0" presId="urn:microsoft.com/office/officeart/2009/3/layout/RandomtoResultProcess"/>
    <dgm:cxn modelId="{E85D7A74-A450-4E31-BC3E-CBA6F204A9E3}" type="presParOf" srcId="{93607D1B-1FC6-48FD-9AD6-E32125DCF933}" destId="{2295CEF7-8B7E-4D61-AE54-D21CABF09A5F}" srcOrd="2" destOrd="0" presId="urn:microsoft.com/office/officeart/2009/3/layout/RandomtoResultProcess"/>
    <dgm:cxn modelId="{312888BA-B2E9-43F6-AB32-AB8F1177F5F3}" type="presParOf" srcId="{93607D1B-1FC6-48FD-9AD6-E32125DCF933}" destId="{596D685D-F795-4A74-82E5-4AB1382A0A20}" srcOrd="3" destOrd="0" presId="urn:microsoft.com/office/officeart/2009/3/layout/RandomtoResultProcess"/>
    <dgm:cxn modelId="{8920F393-674B-431A-83EC-8A2B283A28A7}" type="presParOf" srcId="{93607D1B-1FC6-48FD-9AD6-E32125DCF933}" destId="{42F5345A-FED2-45EF-915C-D528C04E91DB}" srcOrd="4" destOrd="0" presId="urn:microsoft.com/office/officeart/2009/3/layout/RandomtoResultProcess"/>
    <dgm:cxn modelId="{687A6F5B-0028-431C-B4BE-35B60693B4AE}" type="presParOf" srcId="{93607D1B-1FC6-48FD-9AD6-E32125DCF933}" destId="{186A26D5-FF77-4F3F-9C1A-61F61B38F5D6}" srcOrd="5" destOrd="0" presId="urn:microsoft.com/office/officeart/2009/3/layout/RandomtoResultProcess"/>
    <dgm:cxn modelId="{85196278-6CD5-4095-AD1C-817EEC6EE747}" type="presParOf" srcId="{93607D1B-1FC6-48FD-9AD6-E32125DCF933}" destId="{A4A24FB7-D299-4D21-A813-A950320D78AF}" srcOrd="6" destOrd="0" presId="urn:microsoft.com/office/officeart/2009/3/layout/RandomtoResultProcess"/>
    <dgm:cxn modelId="{1A693E32-A4B9-4262-9D63-4EF28D48DE6D}" type="presParOf" srcId="{93607D1B-1FC6-48FD-9AD6-E32125DCF933}" destId="{644119FE-2794-4D9B-B625-6DE85529BA87}" srcOrd="7" destOrd="0" presId="urn:microsoft.com/office/officeart/2009/3/layout/RandomtoResultProcess"/>
    <dgm:cxn modelId="{016A9350-C210-403F-9199-68DE75E9EE2E}" type="presParOf" srcId="{93607D1B-1FC6-48FD-9AD6-E32125DCF933}" destId="{B650C167-492E-4C6A-B4DD-BDF02FA0858B}" srcOrd="8" destOrd="0" presId="urn:microsoft.com/office/officeart/2009/3/layout/RandomtoResultProcess"/>
    <dgm:cxn modelId="{33DEAC4A-8216-45FA-B002-DB7C90E3F68D}" type="presParOf" srcId="{93607D1B-1FC6-48FD-9AD6-E32125DCF933}" destId="{DFB3F218-4504-4598-9B76-22DE891E38A4}" srcOrd="9" destOrd="0" presId="urn:microsoft.com/office/officeart/2009/3/layout/RandomtoResultProcess"/>
    <dgm:cxn modelId="{6FF4241D-35B2-49E9-BD00-939661C2B833}" type="presParOf" srcId="{93607D1B-1FC6-48FD-9AD6-E32125DCF933}" destId="{655AA6C5-EEDE-4226-811C-D414D9384D6C}" srcOrd="10" destOrd="0" presId="urn:microsoft.com/office/officeart/2009/3/layout/RandomtoResultProcess"/>
    <dgm:cxn modelId="{1EC930AD-0CC8-4EDE-B1CA-E065389080C3}" type="presParOf" srcId="{93607D1B-1FC6-48FD-9AD6-E32125DCF933}" destId="{E8702DE4-CFDF-4638-941D-F42098CAAFF3}" srcOrd="11" destOrd="0" presId="urn:microsoft.com/office/officeart/2009/3/layout/RandomtoResultProcess"/>
    <dgm:cxn modelId="{EEF4CC6A-0B79-4168-9907-B5AA178D370D}" type="presParOf" srcId="{93607D1B-1FC6-48FD-9AD6-E32125DCF933}" destId="{243A8875-4D92-43CE-A180-9643EBBB794C}" srcOrd="12" destOrd="0" presId="urn:microsoft.com/office/officeart/2009/3/layout/RandomtoResultProcess"/>
    <dgm:cxn modelId="{C67CB57E-4645-4EF4-99A4-3ACF5718FFD0}" type="presParOf" srcId="{93607D1B-1FC6-48FD-9AD6-E32125DCF933}" destId="{11117B3F-C4F1-427D-8266-322DE5BA3AD0}" srcOrd="13" destOrd="0" presId="urn:microsoft.com/office/officeart/2009/3/layout/RandomtoResultProcess"/>
    <dgm:cxn modelId="{B15455D8-FCC4-45BD-B70A-2FD63208FAA6}" type="presParOf" srcId="{93607D1B-1FC6-48FD-9AD6-E32125DCF933}" destId="{F001C7C0-DDAF-4920-BCA5-A6D31E9F318C}" srcOrd="14" destOrd="0" presId="urn:microsoft.com/office/officeart/2009/3/layout/RandomtoResultProcess"/>
    <dgm:cxn modelId="{FB20A051-BAC9-487F-9604-886AAE2C6803}" type="presParOf" srcId="{93607D1B-1FC6-48FD-9AD6-E32125DCF933}" destId="{367BAE4E-0659-4379-8380-727056BE89D9}" srcOrd="15" destOrd="0" presId="urn:microsoft.com/office/officeart/2009/3/layout/RandomtoResultProcess"/>
    <dgm:cxn modelId="{6F65F513-9B7B-4E34-9C05-854EA6D35A35}" type="presParOf" srcId="{93607D1B-1FC6-48FD-9AD6-E32125DCF933}" destId="{E33225A2-74B8-4D9B-9078-BAAF35169337}" srcOrd="16" destOrd="0" presId="urn:microsoft.com/office/officeart/2009/3/layout/RandomtoResultProcess"/>
    <dgm:cxn modelId="{7508A2E4-D62B-44DE-9E8E-39236C0EEC6B}" type="presParOf" srcId="{93607D1B-1FC6-48FD-9AD6-E32125DCF933}" destId="{7038E217-66CB-462E-B539-79DD1DCE3D53}" srcOrd="17" destOrd="0" presId="urn:microsoft.com/office/officeart/2009/3/layout/RandomtoResultProcess"/>
    <dgm:cxn modelId="{83254939-696E-4313-BE4A-301EEACF6FF2}" type="presParOf" srcId="{93607D1B-1FC6-48FD-9AD6-E32125DCF933}" destId="{79190D5C-2E6A-410B-9ED2-D04740C19931}" srcOrd="18" destOrd="0" presId="urn:microsoft.com/office/officeart/2009/3/layout/RandomtoResultProcess"/>
    <dgm:cxn modelId="{BF8924F6-D4F2-4C9B-8BE5-E93BAC8BB774}" type="presParOf" srcId="{C0698037-5850-4EA4-896A-57A9120B8FDB}" destId="{027DCA0A-8490-4B37-99C5-1B7017EFB722}" srcOrd="1" destOrd="0" presId="urn:microsoft.com/office/officeart/2009/3/layout/RandomtoResultProcess"/>
    <dgm:cxn modelId="{6CF2977D-10DB-47DC-B138-75F2DD76F296}" type="presParOf" srcId="{027DCA0A-8490-4B37-99C5-1B7017EFB722}" destId="{3617C04A-7DF1-46F4-B27E-48936FA32867}" srcOrd="0" destOrd="0" presId="urn:microsoft.com/office/officeart/2009/3/layout/RandomtoResultProcess"/>
    <dgm:cxn modelId="{6E0A2082-3D57-4B62-9F46-11AD1ADA6DD1}" type="presParOf" srcId="{027DCA0A-8490-4B37-99C5-1B7017EFB722}" destId="{1F850F20-D4B7-4A39-A7E8-5A2D73D3729C}" srcOrd="1" destOrd="0" presId="urn:microsoft.com/office/officeart/2009/3/layout/RandomtoResultProcess"/>
    <dgm:cxn modelId="{CF7FE817-ADD9-4E81-83C9-DB62CA52350E}" type="presParOf" srcId="{C0698037-5850-4EA4-896A-57A9120B8FDB}" destId="{E5ABC7D8-96F3-487B-8607-43E10DDB6310}" srcOrd="2" destOrd="0" presId="urn:microsoft.com/office/officeart/2009/3/layout/RandomtoResultProcess"/>
    <dgm:cxn modelId="{EC55FCE8-D1B9-420C-9383-E6EB4F447A29}" type="presParOf" srcId="{E5ABC7D8-96F3-487B-8607-43E10DDB6310}" destId="{01A2EED2-2929-4F14-BAEF-EFB8DD9479BC}" srcOrd="0" destOrd="0" presId="urn:microsoft.com/office/officeart/2009/3/layout/RandomtoResultProcess"/>
    <dgm:cxn modelId="{BB0C1053-619F-4E27-94BB-F9E0A561F1F6}" type="presParOf" srcId="{E5ABC7D8-96F3-487B-8607-43E10DDB6310}" destId="{3F54330F-B8D2-48E0-9B6C-5E255F2FDE36}" srcOrd="1" destOrd="0" presId="urn:microsoft.com/office/officeart/2009/3/layout/RandomtoResultProcess"/>
    <dgm:cxn modelId="{481878F0-1942-4234-81AB-E10F23E220D1}" type="presParOf" srcId="{C0698037-5850-4EA4-896A-57A9120B8FDB}" destId="{B42AF720-3147-4435-8EFF-18581D536C1C}" srcOrd="3" destOrd="0" presId="urn:microsoft.com/office/officeart/2009/3/layout/RandomtoResultProcess"/>
    <dgm:cxn modelId="{61BB807C-6EF9-4B40-9095-6C4D516A0162}" type="presParOf" srcId="{B42AF720-3147-4435-8EFF-18581D536C1C}" destId="{8A1564D8-669B-4DBC-AAB5-08E738F790AA}" srcOrd="0" destOrd="0" presId="urn:microsoft.com/office/officeart/2009/3/layout/RandomtoResultProcess"/>
    <dgm:cxn modelId="{F5BFF44D-BB89-4E32-B02E-A0371018DE7B}" type="presParOf" srcId="{B42AF720-3147-4435-8EFF-18581D536C1C}" destId="{3B0F889B-B3D2-477A-A555-7EA99A2090F4}" srcOrd="1" destOrd="0" presId="urn:microsoft.com/office/officeart/2009/3/layout/RandomtoResultProcess"/>
    <dgm:cxn modelId="{5952E380-E040-46AC-800F-ADBB2F91F1DB}" type="presParOf" srcId="{C0698037-5850-4EA4-896A-57A9120B8FDB}" destId="{4C573BF9-9469-4A70-9AFC-37EDF413739F}" srcOrd="4" destOrd="0" presId="urn:microsoft.com/office/officeart/2009/3/layout/RandomtoResultProcess"/>
    <dgm:cxn modelId="{26195317-966D-4495-9754-607E0C551C7B}" type="presParOf" srcId="{4C573BF9-9469-4A70-9AFC-37EDF413739F}" destId="{4BBD153B-1344-4B1F-9112-E821614BB94D}" srcOrd="0" destOrd="0" presId="urn:microsoft.com/office/officeart/2009/3/layout/RandomtoResultProcess"/>
    <dgm:cxn modelId="{A1DCE4DB-0EEA-4229-A1A8-1CD608BA866F}" type="presParOf" srcId="{4C573BF9-9469-4A70-9AFC-37EDF413739F}" destId="{6BD8FF80-AA87-4C19-A834-A12CC86BDA3F}" srcOrd="1" destOrd="0" presId="urn:microsoft.com/office/officeart/2009/3/layout/RandomtoResultProcess"/>
    <dgm:cxn modelId="{E5A5ABB9-0A52-4E75-AC57-CFF29C468141}" type="presParOf" srcId="{C0698037-5850-4EA4-896A-57A9120B8FDB}" destId="{2D1D439D-3A95-4CA3-8DAA-0F8B05D778C4}" srcOrd="5" destOrd="0" presId="urn:microsoft.com/office/officeart/2009/3/layout/RandomtoResultProcess"/>
    <dgm:cxn modelId="{E9F0F990-4F97-4613-9381-FF27CA7F5A54}" type="presParOf" srcId="{2D1D439D-3A95-4CA3-8DAA-0F8B05D778C4}" destId="{5AE5C234-9A6F-46FB-A72F-EEC46EE96DB4}" srcOrd="0" destOrd="0" presId="urn:microsoft.com/office/officeart/2009/3/layout/RandomtoResultProcess"/>
    <dgm:cxn modelId="{8691E13E-735F-4848-8186-2B529340328B}" type="presParOf" srcId="{2D1D439D-3A95-4CA3-8DAA-0F8B05D778C4}" destId="{2F204702-8DC0-4BDB-9A7B-CCBC5A31D1B2}" srcOrd="1" destOrd="0" presId="urn:microsoft.com/office/officeart/2009/3/layout/RandomtoResultProcess"/>
    <dgm:cxn modelId="{68397EDF-8E3E-4908-9482-02E48BFE6E16}" type="presParOf" srcId="{C0698037-5850-4EA4-896A-57A9120B8FDB}" destId="{3500BDB4-29B9-4EF0-934C-9176861C0E8E}" srcOrd="6" destOrd="0" presId="urn:microsoft.com/office/officeart/2009/3/layout/RandomtoResultProcess"/>
    <dgm:cxn modelId="{E69DDC69-099B-45E1-BEF7-F4655C4872E8}" type="presParOf" srcId="{3500BDB4-29B9-4EF0-934C-9176861C0E8E}" destId="{9CF94EBF-D03C-41A9-A584-5C10D222929D}" srcOrd="0" destOrd="0" presId="urn:microsoft.com/office/officeart/2009/3/layout/RandomtoResultProcess"/>
    <dgm:cxn modelId="{9EA8C3F0-FA54-4C62-B728-B918E96F16FD}" type="presParOf" srcId="{3500BDB4-29B9-4EF0-934C-9176861C0E8E}" destId="{944EF407-BE3E-4E2E-BF60-00A9686FD4E2}" srcOrd="1" destOrd="0" presId="urn:microsoft.com/office/officeart/2009/3/layout/RandomtoResultProcess"/>
    <dgm:cxn modelId="{FF35E667-3A19-45D2-98BA-EF958675D0E2}" type="presParOf" srcId="{C0698037-5850-4EA4-896A-57A9120B8FDB}" destId="{9451863C-0946-4BFF-B052-CD3C9800AB9A}" srcOrd="7" destOrd="0" presId="urn:microsoft.com/office/officeart/2009/3/layout/RandomtoResultProcess"/>
    <dgm:cxn modelId="{0D6944A3-AD67-41A3-92A3-520B347AF173}" type="presParOf" srcId="{9451863C-0946-4BFF-B052-CD3C9800AB9A}" destId="{86418A05-7E97-4E49-BE3E-C3882B7D842A}" srcOrd="0" destOrd="0" presId="urn:microsoft.com/office/officeart/2009/3/layout/RandomtoResultProcess"/>
    <dgm:cxn modelId="{4AD326A9-7423-4B4A-AEAD-0CBA2299E02F}" type="presParOf" srcId="{9451863C-0946-4BFF-B052-CD3C9800AB9A}" destId="{F4D2FD7B-108A-489D-8F4F-BA36E61703F1}" srcOrd="1" destOrd="0" presId="urn:microsoft.com/office/officeart/2009/3/layout/RandomtoResultProcess"/>
    <dgm:cxn modelId="{B190B518-A39B-40D7-A5CC-685F26D31930}" type="presParOf" srcId="{C0698037-5850-4EA4-896A-57A9120B8FDB}" destId="{44DB5B1B-72C8-4939-A361-21AE083E38C7}" srcOrd="8" destOrd="0" presId="urn:microsoft.com/office/officeart/2009/3/layout/RandomtoResultProcess"/>
    <dgm:cxn modelId="{FAB999F4-BADA-4E1C-8589-355004770DE9}" type="presParOf" srcId="{44DB5B1B-72C8-4939-A361-21AE083E38C7}" destId="{64EAF6C2-74B5-49BF-80CE-025ED762C18E}" srcOrd="0" destOrd="0" presId="urn:microsoft.com/office/officeart/2009/3/layout/RandomtoResultProcess"/>
    <dgm:cxn modelId="{1CF9C1DD-DFC5-4710-8C67-82C52CD4A4FB}" type="presParOf" srcId="{44DB5B1B-72C8-4939-A361-21AE083E38C7}" destId="{BD5813FE-6668-4695-9CF9-A40E2BCD72B3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Purpose of text mining 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Tools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>
        <a:solidFill>
          <a:schemeClr val="bg1"/>
        </a:solidFill>
      </dgm:spPr>
      <dgm:t>
        <a:bodyPr/>
        <a:lstStyle/>
        <a:p>
          <a:r>
            <a:rPr lang="en-US" altLang="zh-TW" sz="1200" dirty="0" err="1">
              <a:latin typeface="Arial Black" panose="020B0A04020102020204" pitchFamily="34" charset="0"/>
            </a:rPr>
            <a:t>Ngram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TF-IDF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Word2vec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2A2792E0-90D0-486E-AE02-3C7DDB8A8D3B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6C699E01-5763-4DAB-B89C-DA703B92299C}" type="pres">
      <dgm:prSet presAssocID="{CD38C542-A218-41F4-8CEC-33E053713DCD}" presName="chaos" presStyleCnt="0"/>
      <dgm:spPr/>
    </dgm:pt>
    <dgm:pt modelId="{1773EBC3-FE0D-4F0C-B753-2935C1C3C143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1D63908F-9B0A-4B19-93DD-7F87AA2EAADD}" type="pres">
      <dgm:prSet presAssocID="{CD38C542-A218-41F4-8CEC-33E053713DCD}" presName="c1" presStyleLbl="node1" presStyleIdx="0" presStyleCnt="19"/>
      <dgm:spPr/>
    </dgm:pt>
    <dgm:pt modelId="{D9BC8538-4F52-452B-AF0A-2EE49D5C5FA1}" type="pres">
      <dgm:prSet presAssocID="{CD38C542-A218-41F4-8CEC-33E053713DCD}" presName="c2" presStyleLbl="node1" presStyleIdx="1" presStyleCnt="19"/>
      <dgm:spPr/>
    </dgm:pt>
    <dgm:pt modelId="{9CCB1B71-C69E-46AB-92AE-628A1EECEB03}" type="pres">
      <dgm:prSet presAssocID="{CD38C542-A218-41F4-8CEC-33E053713DCD}" presName="c3" presStyleLbl="node1" presStyleIdx="2" presStyleCnt="19"/>
      <dgm:spPr/>
    </dgm:pt>
    <dgm:pt modelId="{776266BF-E1D2-4925-9132-C21B4595ABA4}" type="pres">
      <dgm:prSet presAssocID="{CD38C542-A218-41F4-8CEC-33E053713DCD}" presName="c4" presStyleLbl="node1" presStyleIdx="3" presStyleCnt="19"/>
      <dgm:spPr/>
    </dgm:pt>
    <dgm:pt modelId="{640FED06-AD74-4B1A-A3CE-1C4F071CEB9C}" type="pres">
      <dgm:prSet presAssocID="{CD38C542-A218-41F4-8CEC-33E053713DCD}" presName="c5" presStyleLbl="node1" presStyleIdx="4" presStyleCnt="19"/>
      <dgm:spPr/>
    </dgm:pt>
    <dgm:pt modelId="{4A4F525D-8AC5-4DA3-8C6D-DB4F75F757FE}" type="pres">
      <dgm:prSet presAssocID="{CD38C542-A218-41F4-8CEC-33E053713DCD}" presName="c6" presStyleLbl="node1" presStyleIdx="5" presStyleCnt="19"/>
      <dgm:spPr/>
    </dgm:pt>
    <dgm:pt modelId="{34C00AD7-B41D-4229-BDBC-1693665B8756}" type="pres">
      <dgm:prSet presAssocID="{CD38C542-A218-41F4-8CEC-33E053713DCD}" presName="c7" presStyleLbl="node1" presStyleIdx="6" presStyleCnt="19"/>
      <dgm:spPr/>
    </dgm:pt>
    <dgm:pt modelId="{00F9F196-0AFB-4F45-B83C-8AA740CE465B}" type="pres">
      <dgm:prSet presAssocID="{CD38C542-A218-41F4-8CEC-33E053713DCD}" presName="c8" presStyleLbl="node1" presStyleIdx="7" presStyleCnt="19"/>
      <dgm:spPr/>
    </dgm:pt>
    <dgm:pt modelId="{C0367486-7F8F-4D03-BAAE-0F1F1FB980E0}" type="pres">
      <dgm:prSet presAssocID="{CD38C542-A218-41F4-8CEC-33E053713DCD}" presName="c9" presStyleLbl="node1" presStyleIdx="8" presStyleCnt="19"/>
      <dgm:spPr/>
    </dgm:pt>
    <dgm:pt modelId="{CD75AD35-43C4-444C-9F33-B9C17AB9E477}" type="pres">
      <dgm:prSet presAssocID="{CD38C542-A218-41F4-8CEC-33E053713DCD}" presName="c10" presStyleLbl="node1" presStyleIdx="9" presStyleCnt="19"/>
      <dgm:spPr/>
    </dgm:pt>
    <dgm:pt modelId="{4FBE352E-71F6-40C0-84FF-B851EA903402}" type="pres">
      <dgm:prSet presAssocID="{CD38C542-A218-41F4-8CEC-33E053713DCD}" presName="c11" presStyleLbl="node1" presStyleIdx="10" presStyleCnt="19"/>
      <dgm:spPr/>
    </dgm:pt>
    <dgm:pt modelId="{34FE13B6-48A7-450D-A3FA-825F789C71D1}" type="pres">
      <dgm:prSet presAssocID="{CD38C542-A218-41F4-8CEC-33E053713DCD}" presName="c12" presStyleLbl="node1" presStyleIdx="11" presStyleCnt="19"/>
      <dgm:spPr/>
    </dgm:pt>
    <dgm:pt modelId="{A7214ADF-5837-495E-8288-976D1C97CC20}" type="pres">
      <dgm:prSet presAssocID="{CD38C542-A218-41F4-8CEC-33E053713DCD}" presName="c13" presStyleLbl="node1" presStyleIdx="12" presStyleCnt="19"/>
      <dgm:spPr/>
    </dgm:pt>
    <dgm:pt modelId="{6633C3F5-3B97-432E-87D0-CB413E39F530}" type="pres">
      <dgm:prSet presAssocID="{CD38C542-A218-41F4-8CEC-33E053713DCD}" presName="c14" presStyleLbl="node1" presStyleIdx="13" presStyleCnt="19"/>
      <dgm:spPr/>
    </dgm:pt>
    <dgm:pt modelId="{92AEBD57-77F3-4233-94BF-1C84FA33D40C}" type="pres">
      <dgm:prSet presAssocID="{CD38C542-A218-41F4-8CEC-33E053713DCD}" presName="c15" presStyleLbl="node1" presStyleIdx="14" presStyleCnt="19"/>
      <dgm:spPr/>
    </dgm:pt>
    <dgm:pt modelId="{82C49AC9-3919-48C1-B682-B615C93CD9E7}" type="pres">
      <dgm:prSet presAssocID="{CD38C542-A218-41F4-8CEC-33E053713DCD}" presName="c16" presStyleLbl="node1" presStyleIdx="15" presStyleCnt="19"/>
      <dgm:spPr/>
    </dgm:pt>
    <dgm:pt modelId="{8E764B66-18D2-4E40-8774-F22A6A2727E4}" type="pres">
      <dgm:prSet presAssocID="{CD38C542-A218-41F4-8CEC-33E053713DCD}" presName="c17" presStyleLbl="node1" presStyleIdx="16" presStyleCnt="19"/>
      <dgm:spPr/>
    </dgm:pt>
    <dgm:pt modelId="{305771D0-F782-4A21-ADBC-613D370AFAD0}" type="pres">
      <dgm:prSet presAssocID="{CD38C542-A218-41F4-8CEC-33E053713DCD}" presName="c18" presStyleLbl="node1" presStyleIdx="17" presStyleCnt="19"/>
      <dgm:spPr/>
    </dgm:pt>
    <dgm:pt modelId="{01D0F119-7F17-48A7-89B3-4FA0FC428833}" type="pres">
      <dgm:prSet presAssocID="{82DBB876-E5B3-47D4-B3FD-D8F10AB72D04}" presName="chevronComposite1" presStyleCnt="0"/>
      <dgm:spPr/>
    </dgm:pt>
    <dgm:pt modelId="{1EC02C63-E851-4D9F-98DA-C1A0B46AFD61}" type="pres">
      <dgm:prSet presAssocID="{82DBB876-E5B3-47D4-B3FD-D8F10AB72D04}" presName="chevron1" presStyleLbl="sibTrans2D1" presStyleIdx="0" presStyleCnt="4"/>
      <dgm:spPr/>
    </dgm:pt>
    <dgm:pt modelId="{8A0BF9DD-4FCB-48DC-A0A6-75158FDDF991}" type="pres">
      <dgm:prSet presAssocID="{82DBB876-E5B3-47D4-B3FD-D8F10AB72D04}" presName="spChevron1" presStyleCnt="0"/>
      <dgm:spPr/>
    </dgm:pt>
    <dgm:pt modelId="{3B21FC1F-AEB1-47A0-95E3-4C49E271CF6B}" type="pres">
      <dgm:prSet presAssocID="{6FDC79C5-0392-4B91-94CA-7CB2CA18C1B0}" presName="middle" presStyleCnt="0"/>
      <dgm:spPr/>
    </dgm:pt>
    <dgm:pt modelId="{B4EA3E8D-C68C-45FF-873A-9E2E32B366BB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F92105D6-59F7-4C9B-96F4-AAA0CA9E654E}" type="pres">
      <dgm:prSet presAssocID="{6FDC79C5-0392-4B91-94CA-7CB2CA18C1B0}" presName="spMid" presStyleCnt="0"/>
      <dgm:spPr/>
    </dgm:pt>
    <dgm:pt modelId="{46BC4466-5E7D-413A-929A-88F02B5CC0C7}" type="pres">
      <dgm:prSet presAssocID="{4DC7EE98-BB06-4BF6-9CF9-275D88AB6EBF}" presName="chevronComposite1" presStyleCnt="0"/>
      <dgm:spPr/>
    </dgm:pt>
    <dgm:pt modelId="{5CF12BD6-C1E4-4103-9A97-ABC88A5C12FE}" type="pres">
      <dgm:prSet presAssocID="{4DC7EE98-BB06-4BF6-9CF9-275D88AB6EBF}" presName="chevron1" presStyleLbl="sibTrans2D1" presStyleIdx="1" presStyleCnt="4"/>
      <dgm:spPr/>
    </dgm:pt>
    <dgm:pt modelId="{40801491-B754-4847-9465-BEBB03A737B1}" type="pres">
      <dgm:prSet presAssocID="{4DC7EE98-BB06-4BF6-9CF9-275D88AB6EBF}" presName="spChevron1" presStyleCnt="0"/>
      <dgm:spPr/>
    </dgm:pt>
    <dgm:pt modelId="{06AF6E41-8E76-4654-A48F-DAB3295AC4E8}" type="pres">
      <dgm:prSet presAssocID="{9C79CFAB-2C70-486D-B39A-E2C802B6BF66}" presName="middle" presStyleCnt="0"/>
      <dgm:spPr/>
    </dgm:pt>
    <dgm:pt modelId="{7233185F-6A78-4144-9211-6E34F4893448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969687FE-8066-457E-9D93-5571CCE3A0FA}" type="pres">
      <dgm:prSet presAssocID="{9C79CFAB-2C70-486D-B39A-E2C802B6BF66}" presName="spMid" presStyleCnt="0"/>
      <dgm:spPr/>
    </dgm:pt>
    <dgm:pt modelId="{E7271F65-B56F-4713-8460-4801C002B212}" type="pres">
      <dgm:prSet presAssocID="{0CA3AFFF-240F-4D91-85EE-E48B73181A28}" presName="chevronComposite1" presStyleCnt="0"/>
      <dgm:spPr/>
    </dgm:pt>
    <dgm:pt modelId="{986EB7DD-087D-4F2B-9B15-55050563F8C1}" type="pres">
      <dgm:prSet presAssocID="{0CA3AFFF-240F-4D91-85EE-E48B73181A28}" presName="chevron1" presStyleLbl="sibTrans2D1" presStyleIdx="2" presStyleCnt="4"/>
      <dgm:spPr/>
    </dgm:pt>
    <dgm:pt modelId="{099CB34A-DA71-4266-8A89-8CDACFCCDA0E}" type="pres">
      <dgm:prSet presAssocID="{0CA3AFFF-240F-4D91-85EE-E48B73181A28}" presName="spChevron1" presStyleCnt="0"/>
      <dgm:spPr/>
    </dgm:pt>
    <dgm:pt modelId="{DC2A1029-6CD6-4048-BE13-86D74CE6BB3F}" type="pres">
      <dgm:prSet presAssocID="{DD05D6B3-4705-415D-A3A6-7FD419845F56}" presName="middle" presStyleCnt="0"/>
      <dgm:spPr/>
    </dgm:pt>
    <dgm:pt modelId="{F5847E55-C2B4-4234-BD05-85BBDAA305CF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503B540B-5846-48AF-8B6D-5E8EDA728C35}" type="pres">
      <dgm:prSet presAssocID="{DD05D6B3-4705-415D-A3A6-7FD419845F56}" presName="spMid" presStyleCnt="0"/>
      <dgm:spPr/>
    </dgm:pt>
    <dgm:pt modelId="{364856F9-B673-4D4B-B220-DF4D8A78D9FB}" type="pres">
      <dgm:prSet presAssocID="{07097C13-C49C-417F-BBE2-78F45F20FC22}" presName="chevronComposite1" presStyleCnt="0"/>
      <dgm:spPr/>
    </dgm:pt>
    <dgm:pt modelId="{6E1D318B-1CED-4C00-85B3-2C911143CFCE}" type="pres">
      <dgm:prSet presAssocID="{07097C13-C49C-417F-BBE2-78F45F20FC22}" presName="chevron1" presStyleLbl="sibTrans2D1" presStyleIdx="3" presStyleCnt="4"/>
      <dgm:spPr/>
    </dgm:pt>
    <dgm:pt modelId="{3A8D3742-1F4B-46D7-A04B-E57572B25340}" type="pres">
      <dgm:prSet presAssocID="{07097C13-C49C-417F-BBE2-78F45F20FC22}" presName="spChevron1" presStyleCnt="0"/>
      <dgm:spPr/>
    </dgm:pt>
    <dgm:pt modelId="{2DB59C02-559E-4822-926A-DA42DEDDC6EB}" type="pres">
      <dgm:prSet presAssocID="{A6F45D50-B918-4597-B91F-F98D6961FF4A}" presName="last" presStyleCnt="0"/>
      <dgm:spPr/>
    </dgm:pt>
    <dgm:pt modelId="{FC3B1A23-2332-4EFC-9213-FE191E8B2A95}" type="pres">
      <dgm:prSet presAssocID="{A6F45D50-B918-4597-B91F-F98D6961FF4A}" presName="circleTx" presStyleLbl="node1" presStyleIdx="18" presStyleCnt="19" custScaleX="110808" custScaleY="118948"/>
      <dgm:spPr/>
      <dgm:t>
        <a:bodyPr/>
        <a:lstStyle/>
        <a:p>
          <a:endParaRPr lang="zh-TW" altLang="en-US"/>
        </a:p>
      </dgm:t>
    </dgm:pt>
    <dgm:pt modelId="{1B22F7FD-B08C-4786-94FA-9A3EBA564FD5}" type="pres">
      <dgm:prSet presAssocID="{A6F45D50-B918-4597-B91F-F98D6961FF4A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C34CC2D5-EF2C-41C1-B503-DEEA9CA9BAA1}" type="presOf" srcId="{9C79CFAB-2C70-486D-B39A-E2C802B6BF66}" destId="{7233185F-6A78-4144-9211-6E34F4893448}" srcOrd="0" destOrd="0" presId="urn:microsoft.com/office/officeart/2009/3/layout/RandomtoResultProcess"/>
    <dgm:cxn modelId="{76AA5002-7033-45F2-9991-E1C949C20193}" type="presOf" srcId="{DD05D6B3-4705-415D-A3A6-7FD419845F56}" destId="{F5847E55-C2B4-4234-BD05-85BBDAA305CF}" srcOrd="0" destOrd="0" presId="urn:microsoft.com/office/officeart/2009/3/layout/RandomtoResultProcess"/>
    <dgm:cxn modelId="{F0624029-10A8-4CB0-A32B-7E915D09C433}" type="presOf" srcId="{A6F45D50-B918-4597-B91F-F98D6961FF4A}" destId="{FC3B1A23-2332-4EFC-9213-FE191E8B2A95}" srcOrd="0" destOrd="0" presId="urn:microsoft.com/office/officeart/2009/3/layout/RandomtoResultProcess"/>
    <dgm:cxn modelId="{2ABD5C4D-E821-4EDE-84A1-F246A2A76388}" type="presOf" srcId="{72F25B54-7ABB-4DD2-8889-F2CFC21D1312}" destId="{2A2792E0-90D0-486E-AE02-3C7DDB8A8D3B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126C8F47-0A10-4D48-9CAA-754C8AEFFB3C}" type="presOf" srcId="{6FDC79C5-0392-4B91-94CA-7CB2CA18C1B0}" destId="{B4EA3E8D-C68C-45FF-873A-9E2E32B366BB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961D2A45-A95D-4D4A-9CD7-8997DC51483F}" type="presOf" srcId="{CD38C542-A218-41F4-8CEC-33E053713DCD}" destId="{1773EBC3-FE0D-4F0C-B753-2935C1C3C143}" srcOrd="0" destOrd="0" presId="urn:microsoft.com/office/officeart/2009/3/layout/RandomtoResultProcess"/>
    <dgm:cxn modelId="{AAA5AD44-9BF4-4E14-9A0A-3CB8B323CD22}" type="presParOf" srcId="{2A2792E0-90D0-486E-AE02-3C7DDB8A8D3B}" destId="{6C699E01-5763-4DAB-B89C-DA703B92299C}" srcOrd="0" destOrd="0" presId="urn:microsoft.com/office/officeart/2009/3/layout/RandomtoResultProcess"/>
    <dgm:cxn modelId="{E212AD3A-2023-462F-9D26-66B6C276DE40}" type="presParOf" srcId="{6C699E01-5763-4DAB-B89C-DA703B92299C}" destId="{1773EBC3-FE0D-4F0C-B753-2935C1C3C143}" srcOrd="0" destOrd="0" presId="urn:microsoft.com/office/officeart/2009/3/layout/RandomtoResultProcess"/>
    <dgm:cxn modelId="{03FBB0E5-4B82-4F91-B6DA-738A8C4975F6}" type="presParOf" srcId="{6C699E01-5763-4DAB-B89C-DA703B92299C}" destId="{1D63908F-9B0A-4B19-93DD-7F87AA2EAADD}" srcOrd="1" destOrd="0" presId="urn:microsoft.com/office/officeart/2009/3/layout/RandomtoResultProcess"/>
    <dgm:cxn modelId="{2DCC7B9D-6269-4EE8-8D94-34142F981F12}" type="presParOf" srcId="{6C699E01-5763-4DAB-B89C-DA703B92299C}" destId="{D9BC8538-4F52-452B-AF0A-2EE49D5C5FA1}" srcOrd="2" destOrd="0" presId="urn:microsoft.com/office/officeart/2009/3/layout/RandomtoResultProcess"/>
    <dgm:cxn modelId="{945FDFB2-8F7D-471D-8CCD-FD6C5D10C5A3}" type="presParOf" srcId="{6C699E01-5763-4DAB-B89C-DA703B92299C}" destId="{9CCB1B71-C69E-46AB-92AE-628A1EECEB03}" srcOrd="3" destOrd="0" presId="urn:microsoft.com/office/officeart/2009/3/layout/RandomtoResultProcess"/>
    <dgm:cxn modelId="{B9E64857-AF37-4619-83F8-A8D3F689EEF6}" type="presParOf" srcId="{6C699E01-5763-4DAB-B89C-DA703B92299C}" destId="{776266BF-E1D2-4925-9132-C21B4595ABA4}" srcOrd="4" destOrd="0" presId="urn:microsoft.com/office/officeart/2009/3/layout/RandomtoResultProcess"/>
    <dgm:cxn modelId="{BBB8D0C2-2231-4A96-A1F0-91D200A05969}" type="presParOf" srcId="{6C699E01-5763-4DAB-B89C-DA703B92299C}" destId="{640FED06-AD74-4B1A-A3CE-1C4F071CEB9C}" srcOrd="5" destOrd="0" presId="urn:microsoft.com/office/officeart/2009/3/layout/RandomtoResultProcess"/>
    <dgm:cxn modelId="{073DE14C-FA63-48DD-B2E6-FD188917A872}" type="presParOf" srcId="{6C699E01-5763-4DAB-B89C-DA703B92299C}" destId="{4A4F525D-8AC5-4DA3-8C6D-DB4F75F757FE}" srcOrd="6" destOrd="0" presId="urn:microsoft.com/office/officeart/2009/3/layout/RandomtoResultProcess"/>
    <dgm:cxn modelId="{B267475D-272F-49C0-80E4-659B651BDE34}" type="presParOf" srcId="{6C699E01-5763-4DAB-B89C-DA703B92299C}" destId="{34C00AD7-B41D-4229-BDBC-1693665B8756}" srcOrd="7" destOrd="0" presId="urn:microsoft.com/office/officeart/2009/3/layout/RandomtoResultProcess"/>
    <dgm:cxn modelId="{3CA4D090-B3A6-4F9E-9B09-E529DDFA0B8F}" type="presParOf" srcId="{6C699E01-5763-4DAB-B89C-DA703B92299C}" destId="{00F9F196-0AFB-4F45-B83C-8AA740CE465B}" srcOrd="8" destOrd="0" presId="urn:microsoft.com/office/officeart/2009/3/layout/RandomtoResultProcess"/>
    <dgm:cxn modelId="{A3962194-6FCA-4B42-9167-78CA78BC3F44}" type="presParOf" srcId="{6C699E01-5763-4DAB-B89C-DA703B92299C}" destId="{C0367486-7F8F-4D03-BAAE-0F1F1FB980E0}" srcOrd="9" destOrd="0" presId="urn:microsoft.com/office/officeart/2009/3/layout/RandomtoResultProcess"/>
    <dgm:cxn modelId="{7B291102-DC2A-4653-A4B2-D2E18753CF25}" type="presParOf" srcId="{6C699E01-5763-4DAB-B89C-DA703B92299C}" destId="{CD75AD35-43C4-444C-9F33-B9C17AB9E477}" srcOrd="10" destOrd="0" presId="urn:microsoft.com/office/officeart/2009/3/layout/RandomtoResultProcess"/>
    <dgm:cxn modelId="{1AAC64BD-7599-463D-9CF8-38DFC7E59214}" type="presParOf" srcId="{6C699E01-5763-4DAB-B89C-DA703B92299C}" destId="{4FBE352E-71F6-40C0-84FF-B851EA903402}" srcOrd="11" destOrd="0" presId="urn:microsoft.com/office/officeart/2009/3/layout/RandomtoResultProcess"/>
    <dgm:cxn modelId="{DD316DFD-5B97-465F-87BD-692BF1704FD4}" type="presParOf" srcId="{6C699E01-5763-4DAB-B89C-DA703B92299C}" destId="{34FE13B6-48A7-450D-A3FA-825F789C71D1}" srcOrd="12" destOrd="0" presId="urn:microsoft.com/office/officeart/2009/3/layout/RandomtoResultProcess"/>
    <dgm:cxn modelId="{06AB60CA-E116-464D-A613-2ABD4CC626BC}" type="presParOf" srcId="{6C699E01-5763-4DAB-B89C-DA703B92299C}" destId="{A7214ADF-5837-495E-8288-976D1C97CC20}" srcOrd="13" destOrd="0" presId="urn:microsoft.com/office/officeart/2009/3/layout/RandomtoResultProcess"/>
    <dgm:cxn modelId="{D94B0C53-263B-4F1F-932A-384F89E7FEAD}" type="presParOf" srcId="{6C699E01-5763-4DAB-B89C-DA703B92299C}" destId="{6633C3F5-3B97-432E-87D0-CB413E39F530}" srcOrd="14" destOrd="0" presId="urn:microsoft.com/office/officeart/2009/3/layout/RandomtoResultProcess"/>
    <dgm:cxn modelId="{B7E65DBD-6B97-4DB0-9139-1B2263721164}" type="presParOf" srcId="{6C699E01-5763-4DAB-B89C-DA703B92299C}" destId="{92AEBD57-77F3-4233-94BF-1C84FA33D40C}" srcOrd="15" destOrd="0" presId="urn:microsoft.com/office/officeart/2009/3/layout/RandomtoResultProcess"/>
    <dgm:cxn modelId="{E1400CA8-705A-418C-8923-18E0FEA62C2F}" type="presParOf" srcId="{6C699E01-5763-4DAB-B89C-DA703B92299C}" destId="{82C49AC9-3919-48C1-B682-B615C93CD9E7}" srcOrd="16" destOrd="0" presId="urn:microsoft.com/office/officeart/2009/3/layout/RandomtoResultProcess"/>
    <dgm:cxn modelId="{D8540A1C-35DB-4E62-8308-7B7D1D45CED9}" type="presParOf" srcId="{6C699E01-5763-4DAB-B89C-DA703B92299C}" destId="{8E764B66-18D2-4E40-8774-F22A6A2727E4}" srcOrd="17" destOrd="0" presId="urn:microsoft.com/office/officeart/2009/3/layout/RandomtoResultProcess"/>
    <dgm:cxn modelId="{504A202B-5CE1-4B0D-85A0-8CD1A8C60A7F}" type="presParOf" srcId="{6C699E01-5763-4DAB-B89C-DA703B92299C}" destId="{305771D0-F782-4A21-ADBC-613D370AFAD0}" srcOrd="18" destOrd="0" presId="urn:microsoft.com/office/officeart/2009/3/layout/RandomtoResultProcess"/>
    <dgm:cxn modelId="{A287F336-5F58-4122-9296-8CC41B64256C}" type="presParOf" srcId="{2A2792E0-90D0-486E-AE02-3C7DDB8A8D3B}" destId="{01D0F119-7F17-48A7-89B3-4FA0FC428833}" srcOrd="1" destOrd="0" presId="urn:microsoft.com/office/officeart/2009/3/layout/RandomtoResultProcess"/>
    <dgm:cxn modelId="{C525C598-38C9-4E62-8D9B-9A18E48A733A}" type="presParOf" srcId="{01D0F119-7F17-48A7-89B3-4FA0FC428833}" destId="{1EC02C63-E851-4D9F-98DA-C1A0B46AFD61}" srcOrd="0" destOrd="0" presId="urn:microsoft.com/office/officeart/2009/3/layout/RandomtoResultProcess"/>
    <dgm:cxn modelId="{1E55CC79-A784-4A00-BAE2-23E20C3E78DE}" type="presParOf" srcId="{01D0F119-7F17-48A7-89B3-4FA0FC428833}" destId="{8A0BF9DD-4FCB-48DC-A0A6-75158FDDF991}" srcOrd="1" destOrd="0" presId="urn:microsoft.com/office/officeart/2009/3/layout/RandomtoResultProcess"/>
    <dgm:cxn modelId="{C42BF05A-0820-40C2-B809-66102876784D}" type="presParOf" srcId="{2A2792E0-90D0-486E-AE02-3C7DDB8A8D3B}" destId="{3B21FC1F-AEB1-47A0-95E3-4C49E271CF6B}" srcOrd="2" destOrd="0" presId="urn:microsoft.com/office/officeart/2009/3/layout/RandomtoResultProcess"/>
    <dgm:cxn modelId="{875496F0-FBB2-461C-B8A4-628AA3D73B2F}" type="presParOf" srcId="{3B21FC1F-AEB1-47A0-95E3-4C49E271CF6B}" destId="{B4EA3E8D-C68C-45FF-873A-9E2E32B366BB}" srcOrd="0" destOrd="0" presId="urn:microsoft.com/office/officeart/2009/3/layout/RandomtoResultProcess"/>
    <dgm:cxn modelId="{6184322F-14C2-4FF5-87CB-24BD93007993}" type="presParOf" srcId="{3B21FC1F-AEB1-47A0-95E3-4C49E271CF6B}" destId="{F92105D6-59F7-4C9B-96F4-AAA0CA9E654E}" srcOrd="1" destOrd="0" presId="urn:microsoft.com/office/officeart/2009/3/layout/RandomtoResultProcess"/>
    <dgm:cxn modelId="{2C4EBA81-3751-4807-B90C-8D706E04E94F}" type="presParOf" srcId="{2A2792E0-90D0-486E-AE02-3C7DDB8A8D3B}" destId="{46BC4466-5E7D-413A-929A-88F02B5CC0C7}" srcOrd="3" destOrd="0" presId="urn:microsoft.com/office/officeart/2009/3/layout/RandomtoResultProcess"/>
    <dgm:cxn modelId="{B4C47158-71F5-4588-B73A-3697F22E9FCC}" type="presParOf" srcId="{46BC4466-5E7D-413A-929A-88F02B5CC0C7}" destId="{5CF12BD6-C1E4-4103-9A97-ABC88A5C12FE}" srcOrd="0" destOrd="0" presId="urn:microsoft.com/office/officeart/2009/3/layout/RandomtoResultProcess"/>
    <dgm:cxn modelId="{A4996436-7DAA-401A-8D2D-A49E6D7BE28E}" type="presParOf" srcId="{46BC4466-5E7D-413A-929A-88F02B5CC0C7}" destId="{40801491-B754-4847-9465-BEBB03A737B1}" srcOrd="1" destOrd="0" presId="urn:microsoft.com/office/officeart/2009/3/layout/RandomtoResultProcess"/>
    <dgm:cxn modelId="{7E5D8B65-AB94-4079-933B-92A68D573B51}" type="presParOf" srcId="{2A2792E0-90D0-486E-AE02-3C7DDB8A8D3B}" destId="{06AF6E41-8E76-4654-A48F-DAB3295AC4E8}" srcOrd="4" destOrd="0" presId="urn:microsoft.com/office/officeart/2009/3/layout/RandomtoResultProcess"/>
    <dgm:cxn modelId="{F66C8D33-2454-4290-980E-6CD6A49DB390}" type="presParOf" srcId="{06AF6E41-8E76-4654-A48F-DAB3295AC4E8}" destId="{7233185F-6A78-4144-9211-6E34F4893448}" srcOrd="0" destOrd="0" presId="urn:microsoft.com/office/officeart/2009/3/layout/RandomtoResultProcess"/>
    <dgm:cxn modelId="{488E02BF-E6EB-4114-81F2-0F466A286788}" type="presParOf" srcId="{06AF6E41-8E76-4654-A48F-DAB3295AC4E8}" destId="{969687FE-8066-457E-9D93-5571CCE3A0FA}" srcOrd="1" destOrd="0" presId="urn:microsoft.com/office/officeart/2009/3/layout/RandomtoResultProcess"/>
    <dgm:cxn modelId="{8670A298-B5DD-498A-9658-91A4D6FD52D0}" type="presParOf" srcId="{2A2792E0-90D0-486E-AE02-3C7DDB8A8D3B}" destId="{E7271F65-B56F-4713-8460-4801C002B212}" srcOrd="5" destOrd="0" presId="urn:microsoft.com/office/officeart/2009/3/layout/RandomtoResultProcess"/>
    <dgm:cxn modelId="{352A43B9-1092-4579-814F-F60CE4766172}" type="presParOf" srcId="{E7271F65-B56F-4713-8460-4801C002B212}" destId="{986EB7DD-087D-4F2B-9B15-55050563F8C1}" srcOrd="0" destOrd="0" presId="urn:microsoft.com/office/officeart/2009/3/layout/RandomtoResultProcess"/>
    <dgm:cxn modelId="{E33026F0-5773-401C-97E5-9D2EE815C52C}" type="presParOf" srcId="{E7271F65-B56F-4713-8460-4801C002B212}" destId="{099CB34A-DA71-4266-8A89-8CDACFCCDA0E}" srcOrd="1" destOrd="0" presId="urn:microsoft.com/office/officeart/2009/3/layout/RandomtoResultProcess"/>
    <dgm:cxn modelId="{E515E5EC-532C-43DE-AADC-3ECF03EEC7CC}" type="presParOf" srcId="{2A2792E0-90D0-486E-AE02-3C7DDB8A8D3B}" destId="{DC2A1029-6CD6-4048-BE13-86D74CE6BB3F}" srcOrd="6" destOrd="0" presId="urn:microsoft.com/office/officeart/2009/3/layout/RandomtoResultProcess"/>
    <dgm:cxn modelId="{DC75636D-2461-451A-A0F7-A98D120D1BCA}" type="presParOf" srcId="{DC2A1029-6CD6-4048-BE13-86D74CE6BB3F}" destId="{F5847E55-C2B4-4234-BD05-85BBDAA305CF}" srcOrd="0" destOrd="0" presId="urn:microsoft.com/office/officeart/2009/3/layout/RandomtoResultProcess"/>
    <dgm:cxn modelId="{250643A8-9529-4D6E-9DEF-2B54BE560327}" type="presParOf" srcId="{DC2A1029-6CD6-4048-BE13-86D74CE6BB3F}" destId="{503B540B-5846-48AF-8B6D-5E8EDA728C35}" srcOrd="1" destOrd="0" presId="urn:microsoft.com/office/officeart/2009/3/layout/RandomtoResultProcess"/>
    <dgm:cxn modelId="{302C0F79-6ACB-4CC1-9EA8-7CA5DEBBAD42}" type="presParOf" srcId="{2A2792E0-90D0-486E-AE02-3C7DDB8A8D3B}" destId="{364856F9-B673-4D4B-B220-DF4D8A78D9FB}" srcOrd="7" destOrd="0" presId="urn:microsoft.com/office/officeart/2009/3/layout/RandomtoResultProcess"/>
    <dgm:cxn modelId="{1C18867A-94B8-42A1-9706-B2D12DE57856}" type="presParOf" srcId="{364856F9-B673-4D4B-B220-DF4D8A78D9FB}" destId="{6E1D318B-1CED-4C00-85B3-2C911143CFCE}" srcOrd="0" destOrd="0" presId="urn:microsoft.com/office/officeart/2009/3/layout/RandomtoResultProcess"/>
    <dgm:cxn modelId="{A49AAEE3-7496-48C4-837F-674BBD3110B1}" type="presParOf" srcId="{364856F9-B673-4D4B-B220-DF4D8A78D9FB}" destId="{3A8D3742-1F4B-46D7-A04B-E57572B25340}" srcOrd="1" destOrd="0" presId="urn:microsoft.com/office/officeart/2009/3/layout/RandomtoResultProcess"/>
    <dgm:cxn modelId="{F64A0FA9-B6BC-4CE0-A682-2E0F13631475}" type="presParOf" srcId="{2A2792E0-90D0-486E-AE02-3C7DDB8A8D3B}" destId="{2DB59C02-559E-4822-926A-DA42DEDDC6EB}" srcOrd="8" destOrd="0" presId="urn:microsoft.com/office/officeart/2009/3/layout/RandomtoResultProcess"/>
    <dgm:cxn modelId="{2A304B19-F1BB-49E7-AE8C-CCEEF8A20870}" type="presParOf" srcId="{2DB59C02-559E-4822-926A-DA42DEDDC6EB}" destId="{FC3B1A23-2332-4EFC-9213-FE191E8B2A95}" srcOrd="0" destOrd="0" presId="urn:microsoft.com/office/officeart/2009/3/layout/RandomtoResultProcess"/>
    <dgm:cxn modelId="{EEC85B1D-1F2C-4C80-8046-4F83DFA0E8A0}" type="presParOf" srcId="{2DB59C02-559E-4822-926A-DA42DEDDC6EB}" destId="{1B22F7FD-B08C-4786-94FA-9A3EBA564FD5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Purpose of text mining 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Tools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>
        <a:solidFill>
          <a:schemeClr val="bg1"/>
        </a:solidFill>
      </dgm:spPr>
      <dgm:t>
        <a:bodyPr/>
        <a:lstStyle/>
        <a:p>
          <a:r>
            <a:rPr lang="en-US" altLang="zh-TW" sz="1200" dirty="0" err="1">
              <a:latin typeface="Arial Black" panose="020B0A04020102020204" pitchFamily="34" charset="0"/>
            </a:rPr>
            <a:t>Ngram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TF-IDF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Word2vec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CD18DAC0-AAF6-4017-8408-EE5498482A92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C9C6F0FB-2671-4992-BFC3-E5CFA5287E95}" type="pres">
      <dgm:prSet presAssocID="{CD38C542-A218-41F4-8CEC-33E053713DCD}" presName="chaos" presStyleCnt="0"/>
      <dgm:spPr/>
    </dgm:pt>
    <dgm:pt modelId="{CEF1A6FE-1C54-4B0D-883E-4BB2F4634D22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A7674C11-F38D-4766-A195-C7F09AA2644C}" type="pres">
      <dgm:prSet presAssocID="{CD38C542-A218-41F4-8CEC-33E053713DCD}" presName="c1" presStyleLbl="node1" presStyleIdx="0" presStyleCnt="19"/>
      <dgm:spPr/>
    </dgm:pt>
    <dgm:pt modelId="{4AAD6EE5-F1D2-4DC0-A004-70A2153ADDA2}" type="pres">
      <dgm:prSet presAssocID="{CD38C542-A218-41F4-8CEC-33E053713DCD}" presName="c2" presStyleLbl="node1" presStyleIdx="1" presStyleCnt="19"/>
      <dgm:spPr/>
    </dgm:pt>
    <dgm:pt modelId="{DEBE50D8-47DC-4FA6-B018-72C9377AA378}" type="pres">
      <dgm:prSet presAssocID="{CD38C542-A218-41F4-8CEC-33E053713DCD}" presName="c3" presStyleLbl="node1" presStyleIdx="2" presStyleCnt="19"/>
      <dgm:spPr/>
    </dgm:pt>
    <dgm:pt modelId="{D8EA5478-F05B-431E-80DF-F788CA9025AD}" type="pres">
      <dgm:prSet presAssocID="{CD38C542-A218-41F4-8CEC-33E053713DCD}" presName="c4" presStyleLbl="node1" presStyleIdx="3" presStyleCnt="19"/>
      <dgm:spPr/>
    </dgm:pt>
    <dgm:pt modelId="{66E65B36-E313-4608-8D4E-CBC9FCE8101A}" type="pres">
      <dgm:prSet presAssocID="{CD38C542-A218-41F4-8CEC-33E053713DCD}" presName="c5" presStyleLbl="node1" presStyleIdx="4" presStyleCnt="19"/>
      <dgm:spPr/>
    </dgm:pt>
    <dgm:pt modelId="{CC27466F-F894-4FB4-AB99-B9B315478542}" type="pres">
      <dgm:prSet presAssocID="{CD38C542-A218-41F4-8CEC-33E053713DCD}" presName="c6" presStyleLbl="node1" presStyleIdx="5" presStyleCnt="19"/>
      <dgm:spPr/>
    </dgm:pt>
    <dgm:pt modelId="{5769E36D-AAD8-48E2-826E-F08B84F8A729}" type="pres">
      <dgm:prSet presAssocID="{CD38C542-A218-41F4-8CEC-33E053713DCD}" presName="c7" presStyleLbl="node1" presStyleIdx="6" presStyleCnt="19"/>
      <dgm:spPr/>
    </dgm:pt>
    <dgm:pt modelId="{7E2028EE-1832-4EA5-B4B9-16280E4968C4}" type="pres">
      <dgm:prSet presAssocID="{CD38C542-A218-41F4-8CEC-33E053713DCD}" presName="c8" presStyleLbl="node1" presStyleIdx="7" presStyleCnt="19"/>
      <dgm:spPr/>
    </dgm:pt>
    <dgm:pt modelId="{61BC0D41-E3B0-4FC1-BB85-1E4F4E8EE8EE}" type="pres">
      <dgm:prSet presAssocID="{CD38C542-A218-41F4-8CEC-33E053713DCD}" presName="c9" presStyleLbl="node1" presStyleIdx="8" presStyleCnt="19"/>
      <dgm:spPr/>
    </dgm:pt>
    <dgm:pt modelId="{7E4C4C28-76C8-4C6B-A8BB-A971C1B59FA6}" type="pres">
      <dgm:prSet presAssocID="{CD38C542-A218-41F4-8CEC-33E053713DCD}" presName="c10" presStyleLbl="node1" presStyleIdx="9" presStyleCnt="19"/>
      <dgm:spPr/>
    </dgm:pt>
    <dgm:pt modelId="{FB242D66-43DA-4DB2-8A44-8930BA7B4B7B}" type="pres">
      <dgm:prSet presAssocID="{CD38C542-A218-41F4-8CEC-33E053713DCD}" presName="c11" presStyleLbl="node1" presStyleIdx="10" presStyleCnt="19"/>
      <dgm:spPr/>
    </dgm:pt>
    <dgm:pt modelId="{33C970C7-17FB-4A56-90FF-BDE64044F921}" type="pres">
      <dgm:prSet presAssocID="{CD38C542-A218-41F4-8CEC-33E053713DCD}" presName="c12" presStyleLbl="node1" presStyleIdx="11" presStyleCnt="19"/>
      <dgm:spPr/>
    </dgm:pt>
    <dgm:pt modelId="{8AAEA776-237F-41DB-A5D7-B6C028793583}" type="pres">
      <dgm:prSet presAssocID="{CD38C542-A218-41F4-8CEC-33E053713DCD}" presName="c13" presStyleLbl="node1" presStyleIdx="12" presStyleCnt="19"/>
      <dgm:spPr/>
    </dgm:pt>
    <dgm:pt modelId="{74F456E4-87ED-4E4A-813E-A6FBA5DF7A55}" type="pres">
      <dgm:prSet presAssocID="{CD38C542-A218-41F4-8CEC-33E053713DCD}" presName="c14" presStyleLbl="node1" presStyleIdx="13" presStyleCnt="19"/>
      <dgm:spPr/>
    </dgm:pt>
    <dgm:pt modelId="{C56B62F3-7EA0-43DC-9984-B9E85948EB45}" type="pres">
      <dgm:prSet presAssocID="{CD38C542-A218-41F4-8CEC-33E053713DCD}" presName="c15" presStyleLbl="node1" presStyleIdx="14" presStyleCnt="19"/>
      <dgm:spPr/>
    </dgm:pt>
    <dgm:pt modelId="{9AF4E3F5-3CA0-4D83-A106-9C3EAEEF3934}" type="pres">
      <dgm:prSet presAssocID="{CD38C542-A218-41F4-8CEC-33E053713DCD}" presName="c16" presStyleLbl="node1" presStyleIdx="15" presStyleCnt="19"/>
      <dgm:spPr/>
    </dgm:pt>
    <dgm:pt modelId="{06481574-AA85-4420-B211-5E825BA5B1D1}" type="pres">
      <dgm:prSet presAssocID="{CD38C542-A218-41F4-8CEC-33E053713DCD}" presName="c17" presStyleLbl="node1" presStyleIdx="16" presStyleCnt="19"/>
      <dgm:spPr/>
    </dgm:pt>
    <dgm:pt modelId="{BB266213-E862-4601-8956-BF17875E51C2}" type="pres">
      <dgm:prSet presAssocID="{CD38C542-A218-41F4-8CEC-33E053713DCD}" presName="c18" presStyleLbl="node1" presStyleIdx="17" presStyleCnt="19"/>
      <dgm:spPr/>
    </dgm:pt>
    <dgm:pt modelId="{C9729CC8-C581-4020-A343-3E290FAB778A}" type="pres">
      <dgm:prSet presAssocID="{82DBB876-E5B3-47D4-B3FD-D8F10AB72D04}" presName="chevronComposite1" presStyleCnt="0"/>
      <dgm:spPr/>
    </dgm:pt>
    <dgm:pt modelId="{B0C0C1BD-DD32-4448-AE04-BD0002A41B87}" type="pres">
      <dgm:prSet presAssocID="{82DBB876-E5B3-47D4-B3FD-D8F10AB72D04}" presName="chevron1" presStyleLbl="sibTrans2D1" presStyleIdx="0" presStyleCnt="4"/>
      <dgm:spPr/>
    </dgm:pt>
    <dgm:pt modelId="{A619D989-0666-4D49-9C05-85BC71F20609}" type="pres">
      <dgm:prSet presAssocID="{82DBB876-E5B3-47D4-B3FD-D8F10AB72D04}" presName="spChevron1" presStyleCnt="0"/>
      <dgm:spPr/>
    </dgm:pt>
    <dgm:pt modelId="{594D324D-E24D-43EA-9FB7-F4A3A0EEC90F}" type="pres">
      <dgm:prSet presAssocID="{6FDC79C5-0392-4B91-94CA-7CB2CA18C1B0}" presName="middle" presStyleCnt="0"/>
      <dgm:spPr/>
    </dgm:pt>
    <dgm:pt modelId="{9534A396-01D1-4DC2-9E3E-3FC9B6795FB3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6552DA4F-AEE4-4740-997D-23A32E6B1E9A}" type="pres">
      <dgm:prSet presAssocID="{6FDC79C5-0392-4B91-94CA-7CB2CA18C1B0}" presName="spMid" presStyleCnt="0"/>
      <dgm:spPr/>
    </dgm:pt>
    <dgm:pt modelId="{2B472FF7-BE47-4BC0-A1F0-7A8B2FE11F2D}" type="pres">
      <dgm:prSet presAssocID="{4DC7EE98-BB06-4BF6-9CF9-275D88AB6EBF}" presName="chevronComposite1" presStyleCnt="0"/>
      <dgm:spPr/>
    </dgm:pt>
    <dgm:pt modelId="{1E2F1D5B-9D2A-49DC-B8E1-A8586E4E2AC7}" type="pres">
      <dgm:prSet presAssocID="{4DC7EE98-BB06-4BF6-9CF9-275D88AB6EBF}" presName="chevron1" presStyleLbl="sibTrans2D1" presStyleIdx="1" presStyleCnt="4"/>
      <dgm:spPr/>
    </dgm:pt>
    <dgm:pt modelId="{2E10B16B-7DC2-4C90-8D0B-672F508602AF}" type="pres">
      <dgm:prSet presAssocID="{4DC7EE98-BB06-4BF6-9CF9-275D88AB6EBF}" presName="spChevron1" presStyleCnt="0"/>
      <dgm:spPr/>
    </dgm:pt>
    <dgm:pt modelId="{C37A4A6A-A0AB-4B50-982D-6A972C883715}" type="pres">
      <dgm:prSet presAssocID="{9C79CFAB-2C70-486D-B39A-E2C802B6BF66}" presName="middle" presStyleCnt="0"/>
      <dgm:spPr/>
    </dgm:pt>
    <dgm:pt modelId="{18D78C75-2759-49F9-9EDB-4F1D14436ADF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584037F0-BF44-4A68-90BA-6411117E7FAE}" type="pres">
      <dgm:prSet presAssocID="{9C79CFAB-2C70-486D-B39A-E2C802B6BF66}" presName="spMid" presStyleCnt="0"/>
      <dgm:spPr/>
    </dgm:pt>
    <dgm:pt modelId="{6EEEE06A-AEAD-4032-AC96-921259B10729}" type="pres">
      <dgm:prSet presAssocID="{0CA3AFFF-240F-4D91-85EE-E48B73181A28}" presName="chevronComposite1" presStyleCnt="0"/>
      <dgm:spPr/>
    </dgm:pt>
    <dgm:pt modelId="{0D5FE2B4-8625-4F51-8F4F-0ADC93CD19D3}" type="pres">
      <dgm:prSet presAssocID="{0CA3AFFF-240F-4D91-85EE-E48B73181A28}" presName="chevron1" presStyleLbl="sibTrans2D1" presStyleIdx="2" presStyleCnt="4"/>
      <dgm:spPr/>
    </dgm:pt>
    <dgm:pt modelId="{18AA3537-DB21-4AC6-9559-A4FA4CB826D9}" type="pres">
      <dgm:prSet presAssocID="{0CA3AFFF-240F-4D91-85EE-E48B73181A28}" presName="spChevron1" presStyleCnt="0"/>
      <dgm:spPr/>
    </dgm:pt>
    <dgm:pt modelId="{E0E3939F-6CDF-4F73-90C4-01DCE9D16F49}" type="pres">
      <dgm:prSet presAssocID="{DD05D6B3-4705-415D-A3A6-7FD419845F56}" presName="middle" presStyleCnt="0"/>
      <dgm:spPr/>
    </dgm:pt>
    <dgm:pt modelId="{802F3AC4-DD6B-49B1-AAE1-831CF4132A87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A93D67D5-F4FE-406D-80AD-C9F92A9E05D2}" type="pres">
      <dgm:prSet presAssocID="{DD05D6B3-4705-415D-A3A6-7FD419845F56}" presName="spMid" presStyleCnt="0"/>
      <dgm:spPr/>
    </dgm:pt>
    <dgm:pt modelId="{58FA9B48-CA99-416E-A330-1E33DF7FC660}" type="pres">
      <dgm:prSet presAssocID="{07097C13-C49C-417F-BBE2-78F45F20FC22}" presName="chevronComposite1" presStyleCnt="0"/>
      <dgm:spPr/>
    </dgm:pt>
    <dgm:pt modelId="{57CC866F-2353-419F-AC96-23938D950FE9}" type="pres">
      <dgm:prSet presAssocID="{07097C13-C49C-417F-BBE2-78F45F20FC22}" presName="chevron1" presStyleLbl="sibTrans2D1" presStyleIdx="3" presStyleCnt="4"/>
      <dgm:spPr/>
    </dgm:pt>
    <dgm:pt modelId="{E6C136CE-FC02-4FEA-968A-50665207175D}" type="pres">
      <dgm:prSet presAssocID="{07097C13-C49C-417F-BBE2-78F45F20FC22}" presName="spChevron1" presStyleCnt="0"/>
      <dgm:spPr/>
    </dgm:pt>
    <dgm:pt modelId="{0920E6EF-CD82-4989-9197-B1D325EDC3F6}" type="pres">
      <dgm:prSet presAssocID="{A6F45D50-B918-4597-B91F-F98D6961FF4A}" presName="last" presStyleCnt="0"/>
      <dgm:spPr/>
    </dgm:pt>
    <dgm:pt modelId="{8368542C-ECE2-40CA-914C-93DB00C414F3}" type="pres">
      <dgm:prSet presAssocID="{A6F45D50-B918-4597-B91F-F98D6961FF4A}" presName="circleTx" presStyleLbl="node1" presStyleIdx="18" presStyleCnt="19" custScaleX="120125" custScaleY="118948"/>
      <dgm:spPr/>
      <dgm:t>
        <a:bodyPr/>
        <a:lstStyle/>
        <a:p>
          <a:endParaRPr lang="zh-TW" altLang="en-US"/>
        </a:p>
      </dgm:t>
    </dgm:pt>
    <dgm:pt modelId="{41548A8B-BD6F-471E-9EEB-C230A49F6D6F}" type="pres">
      <dgm:prSet presAssocID="{A6F45D50-B918-4597-B91F-F98D6961FF4A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9B576FB0-1E78-4BF8-A3BE-DD3A108FD6CC}" type="presOf" srcId="{6FDC79C5-0392-4B91-94CA-7CB2CA18C1B0}" destId="{9534A396-01D1-4DC2-9E3E-3FC9B6795FB3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07B044EC-758F-40FD-AAE0-BC727BBE5A4F}" type="presOf" srcId="{72F25B54-7ABB-4DD2-8889-F2CFC21D1312}" destId="{CD18DAC0-AAF6-4017-8408-EE5498482A92}" srcOrd="0" destOrd="0" presId="urn:microsoft.com/office/officeart/2009/3/layout/RandomtoResultProcess"/>
    <dgm:cxn modelId="{ADA81B45-A6F4-4508-A8F7-E94AF5EFE69B}" type="presOf" srcId="{9C79CFAB-2C70-486D-B39A-E2C802B6BF66}" destId="{18D78C75-2759-49F9-9EDB-4F1D14436ADF}" srcOrd="0" destOrd="0" presId="urn:microsoft.com/office/officeart/2009/3/layout/RandomtoResultProcess"/>
    <dgm:cxn modelId="{906BCF10-0B1A-49AE-9E40-77322E2B3C17}" type="presOf" srcId="{A6F45D50-B918-4597-B91F-F98D6961FF4A}" destId="{8368542C-ECE2-40CA-914C-93DB00C414F3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89C87D49-9627-4062-8FA3-18BE52607410}" type="presOf" srcId="{CD38C542-A218-41F4-8CEC-33E053713DCD}" destId="{CEF1A6FE-1C54-4B0D-883E-4BB2F4634D22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7E2F3FB1-6B61-40D3-B46F-756BD1B169BB}" type="presOf" srcId="{DD05D6B3-4705-415D-A3A6-7FD419845F56}" destId="{802F3AC4-DD6B-49B1-AAE1-831CF4132A87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AF4C146F-390D-4AC0-A5F8-A26E15971E6C}" type="presParOf" srcId="{CD18DAC0-AAF6-4017-8408-EE5498482A92}" destId="{C9C6F0FB-2671-4992-BFC3-E5CFA5287E95}" srcOrd="0" destOrd="0" presId="urn:microsoft.com/office/officeart/2009/3/layout/RandomtoResultProcess"/>
    <dgm:cxn modelId="{229632E0-15B9-4800-A531-15B7F28E12C4}" type="presParOf" srcId="{C9C6F0FB-2671-4992-BFC3-E5CFA5287E95}" destId="{CEF1A6FE-1C54-4B0D-883E-4BB2F4634D22}" srcOrd="0" destOrd="0" presId="urn:microsoft.com/office/officeart/2009/3/layout/RandomtoResultProcess"/>
    <dgm:cxn modelId="{520E9C05-5ABD-42AE-9733-6E1FFC6AE38F}" type="presParOf" srcId="{C9C6F0FB-2671-4992-BFC3-E5CFA5287E95}" destId="{A7674C11-F38D-4766-A195-C7F09AA2644C}" srcOrd="1" destOrd="0" presId="urn:microsoft.com/office/officeart/2009/3/layout/RandomtoResultProcess"/>
    <dgm:cxn modelId="{094DB17F-0264-4A7C-B457-38AEAB6D000C}" type="presParOf" srcId="{C9C6F0FB-2671-4992-BFC3-E5CFA5287E95}" destId="{4AAD6EE5-F1D2-4DC0-A004-70A2153ADDA2}" srcOrd="2" destOrd="0" presId="urn:microsoft.com/office/officeart/2009/3/layout/RandomtoResultProcess"/>
    <dgm:cxn modelId="{832CFB04-285C-4EDD-AAEE-DE829F4225E0}" type="presParOf" srcId="{C9C6F0FB-2671-4992-BFC3-E5CFA5287E95}" destId="{DEBE50D8-47DC-4FA6-B018-72C9377AA378}" srcOrd="3" destOrd="0" presId="urn:microsoft.com/office/officeart/2009/3/layout/RandomtoResultProcess"/>
    <dgm:cxn modelId="{E4FAA806-EDA9-4595-8688-FA8B3BACBD72}" type="presParOf" srcId="{C9C6F0FB-2671-4992-BFC3-E5CFA5287E95}" destId="{D8EA5478-F05B-431E-80DF-F788CA9025AD}" srcOrd="4" destOrd="0" presId="urn:microsoft.com/office/officeart/2009/3/layout/RandomtoResultProcess"/>
    <dgm:cxn modelId="{03DF8502-012C-4B50-99FE-631CA8A2B898}" type="presParOf" srcId="{C9C6F0FB-2671-4992-BFC3-E5CFA5287E95}" destId="{66E65B36-E313-4608-8D4E-CBC9FCE8101A}" srcOrd="5" destOrd="0" presId="urn:microsoft.com/office/officeart/2009/3/layout/RandomtoResultProcess"/>
    <dgm:cxn modelId="{5A03C4B7-C625-4E1F-916F-AB16C8ABC13E}" type="presParOf" srcId="{C9C6F0FB-2671-4992-BFC3-E5CFA5287E95}" destId="{CC27466F-F894-4FB4-AB99-B9B315478542}" srcOrd="6" destOrd="0" presId="urn:microsoft.com/office/officeart/2009/3/layout/RandomtoResultProcess"/>
    <dgm:cxn modelId="{1C580E81-828E-4D53-A5B4-B6FBC054749F}" type="presParOf" srcId="{C9C6F0FB-2671-4992-BFC3-E5CFA5287E95}" destId="{5769E36D-AAD8-48E2-826E-F08B84F8A729}" srcOrd="7" destOrd="0" presId="urn:microsoft.com/office/officeart/2009/3/layout/RandomtoResultProcess"/>
    <dgm:cxn modelId="{6A785FC1-5241-467F-8831-49F6BC66E344}" type="presParOf" srcId="{C9C6F0FB-2671-4992-BFC3-E5CFA5287E95}" destId="{7E2028EE-1832-4EA5-B4B9-16280E4968C4}" srcOrd="8" destOrd="0" presId="urn:microsoft.com/office/officeart/2009/3/layout/RandomtoResultProcess"/>
    <dgm:cxn modelId="{BBE1F663-B3F3-46F4-AF79-6502C23FCDB8}" type="presParOf" srcId="{C9C6F0FB-2671-4992-BFC3-E5CFA5287E95}" destId="{61BC0D41-E3B0-4FC1-BB85-1E4F4E8EE8EE}" srcOrd="9" destOrd="0" presId="urn:microsoft.com/office/officeart/2009/3/layout/RandomtoResultProcess"/>
    <dgm:cxn modelId="{4336F5F3-F892-487C-8214-D7D1D139206E}" type="presParOf" srcId="{C9C6F0FB-2671-4992-BFC3-E5CFA5287E95}" destId="{7E4C4C28-76C8-4C6B-A8BB-A971C1B59FA6}" srcOrd="10" destOrd="0" presId="urn:microsoft.com/office/officeart/2009/3/layout/RandomtoResultProcess"/>
    <dgm:cxn modelId="{AF47D16C-E1C1-445E-8B21-83F703EDFE90}" type="presParOf" srcId="{C9C6F0FB-2671-4992-BFC3-E5CFA5287E95}" destId="{FB242D66-43DA-4DB2-8A44-8930BA7B4B7B}" srcOrd="11" destOrd="0" presId="urn:microsoft.com/office/officeart/2009/3/layout/RandomtoResultProcess"/>
    <dgm:cxn modelId="{1664191A-FF00-49B7-9BB6-09FE252BCE76}" type="presParOf" srcId="{C9C6F0FB-2671-4992-BFC3-E5CFA5287E95}" destId="{33C970C7-17FB-4A56-90FF-BDE64044F921}" srcOrd="12" destOrd="0" presId="urn:microsoft.com/office/officeart/2009/3/layout/RandomtoResultProcess"/>
    <dgm:cxn modelId="{6752CE0E-72DA-47D9-A988-E6D61A204090}" type="presParOf" srcId="{C9C6F0FB-2671-4992-BFC3-E5CFA5287E95}" destId="{8AAEA776-237F-41DB-A5D7-B6C028793583}" srcOrd="13" destOrd="0" presId="urn:microsoft.com/office/officeart/2009/3/layout/RandomtoResultProcess"/>
    <dgm:cxn modelId="{3D43ED09-A788-482A-8DA4-4A7578074BCB}" type="presParOf" srcId="{C9C6F0FB-2671-4992-BFC3-E5CFA5287E95}" destId="{74F456E4-87ED-4E4A-813E-A6FBA5DF7A55}" srcOrd="14" destOrd="0" presId="urn:microsoft.com/office/officeart/2009/3/layout/RandomtoResultProcess"/>
    <dgm:cxn modelId="{70E89081-BA6D-423A-B1F8-B4F912DB4CF2}" type="presParOf" srcId="{C9C6F0FB-2671-4992-BFC3-E5CFA5287E95}" destId="{C56B62F3-7EA0-43DC-9984-B9E85948EB45}" srcOrd="15" destOrd="0" presId="urn:microsoft.com/office/officeart/2009/3/layout/RandomtoResultProcess"/>
    <dgm:cxn modelId="{7F9FA2D8-836D-4D0E-8BAC-6179DD50BC4F}" type="presParOf" srcId="{C9C6F0FB-2671-4992-BFC3-E5CFA5287E95}" destId="{9AF4E3F5-3CA0-4D83-A106-9C3EAEEF3934}" srcOrd="16" destOrd="0" presId="urn:microsoft.com/office/officeart/2009/3/layout/RandomtoResultProcess"/>
    <dgm:cxn modelId="{6905BE16-76E6-404B-A57F-66FAF89E22CC}" type="presParOf" srcId="{C9C6F0FB-2671-4992-BFC3-E5CFA5287E95}" destId="{06481574-AA85-4420-B211-5E825BA5B1D1}" srcOrd="17" destOrd="0" presId="urn:microsoft.com/office/officeart/2009/3/layout/RandomtoResultProcess"/>
    <dgm:cxn modelId="{6A2054A0-5D4E-41CB-BD18-2D0B222C2587}" type="presParOf" srcId="{C9C6F0FB-2671-4992-BFC3-E5CFA5287E95}" destId="{BB266213-E862-4601-8956-BF17875E51C2}" srcOrd="18" destOrd="0" presId="urn:microsoft.com/office/officeart/2009/3/layout/RandomtoResultProcess"/>
    <dgm:cxn modelId="{ED474038-6D72-4907-80A2-08AAD91FCF65}" type="presParOf" srcId="{CD18DAC0-AAF6-4017-8408-EE5498482A92}" destId="{C9729CC8-C581-4020-A343-3E290FAB778A}" srcOrd="1" destOrd="0" presId="urn:microsoft.com/office/officeart/2009/3/layout/RandomtoResultProcess"/>
    <dgm:cxn modelId="{2C756846-6796-4B8B-9D8C-40B2C50486E6}" type="presParOf" srcId="{C9729CC8-C581-4020-A343-3E290FAB778A}" destId="{B0C0C1BD-DD32-4448-AE04-BD0002A41B87}" srcOrd="0" destOrd="0" presId="urn:microsoft.com/office/officeart/2009/3/layout/RandomtoResultProcess"/>
    <dgm:cxn modelId="{012AD30E-364B-44BA-8313-14BF8E708705}" type="presParOf" srcId="{C9729CC8-C581-4020-A343-3E290FAB778A}" destId="{A619D989-0666-4D49-9C05-85BC71F20609}" srcOrd="1" destOrd="0" presId="urn:microsoft.com/office/officeart/2009/3/layout/RandomtoResultProcess"/>
    <dgm:cxn modelId="{3BB6CAB8-7230-4087-B483-DB44D8CFC293}" type="presParOf" srcId="{CD18DAC0-AAF6-4017-8408-EE5498482A92}" destId="{594D324D-E24D-43EA-9FB7-F4A3A0EEC90F}" srcOrd="2" destOrd="0" presId="urn:microsoft.com/office/officeart/2009/3/layout/RandomtoResultProcess"/>
    <dgm:cxn modelId="{14724D85-B403-4AB7-AC46-8D11AD91E841}" type="presParOf" srcId="{594D324D-E24D-43EA-9FB7-F4A3A0EEC90F}" destId="{9534A396-01D1-4DC2-9E3E-3FC9B6795FB3}" srcOrd="0" destOrd="0" presId="urn:microsoft.com/office/officeart/2009/3/layout/RandomtoResultProcess"/>
    <dgm:cxn modelId="{B220C069-ED71-4609-A2EA-DFFDA1FAEE31}" type="presParOf" srcId="{594D324D-E24D-43EA-9FB7-F4A3A0EEC90F}" destId="{6552DA4F-AEE4-4740-997D-23A32E6B1E9A}" srcOrd="1" destOrd="0" presId="urn:microsoft.com/office/officeart/2009/3/layout/RandomtoResultProcess"/>
    <dgm:cxn modelId="{A0F60F2B-0B60-4626-B7BB-D026912EE4BC}" type="presParOf" srcId="{CD18DAC0-AAF6-4017-8408-EE5498482A92}" destId="{2B472FF7-BE47-4BC0-A1F0-7A8B2FE11F2D}" srcOrd="3" destOrd="0" presId="urn:microsoft.com/office/officeart/2009/3/layout/RandomtoResultProcess"/>
    <dgm:cxn modelId="{6A56A407-EC7D-4FAC-A9AF-9ACA25E37DDF}" type="presParOf" srcId="{2B472FF7-BE47-4BC0-A1F0-7A8B2FE11F2D}" destId="{1E2F1D5B-9D2A-49DC-B8E1-A8586E4E2AC7}" srcOrd="0" destOrd="0" presId="urn:microsoft.com/office/officeart/2009/3/layout/RandomtoResultProcess"/>
    <dgm:cxn modelId="{FC0E04AF-3CBD-4C4E-B695-2535A0DCFD1E}" type="presParOf" srcId="{2B472FF7-BE47-4BC0-A1F0-7A8B2FE11F2D}" destId="{2E10B16B-7DC2-4C90-8D0B-672F508602AF}" srcOrd="1" destOrd="0" presId="urn:microsoft.com/office/officeart/2009/3/layout/RandomtoResultProcess"/>
    <dgm:cxn modelId="{78945310-60B4-437B-9785-BFF3A1C15EC2}" type="presParOf" srcId="{CD18DAC0-AAF6-4017-8408-EE5498482A92}" destId="{C37A4A6A-A0AB-4B50-982D-6A972C883715}" srcOrd="4" destOrd="0" presId="urn:microsoft.com/office/officeart/2009/3/layout/RandomtoResultProcess"/>
    <dgm:cxn modelId="{A531305C-46D4-4827-AACC-3A3DBE0A1004}" type="presParOf" srcId="{C37A4A6A-A0AB-4B50-982D-6A972C883715}" destId="{18D78C75-2759-49F9-9EDB-4F1D14436ADF}" srcOrd="0" destOrd="0" presId="urn:microsoft.com/office/officeart/2009/3/layout/RandomtoResultProcess"/>
    <dgm:cxn modelId="{FD432CF1-FBB1-4180-B596-32018E13C857}" type="presParOf" srcId="{C37A4A6A-A0AB-4B50-982D-6A972C883715}" destId="{584037F0-BF44-4A68-90BA-6411117E7FAE}" srcOrd="1" destOrd="0" presId="urn:microsoft.com/office/officeart/2009/3/layout/RandomtoResultProcess"/>
    <dgm:cxn modelId="{FF2297D5-192E-482B-95F2-BBF0759B9B39}" type="presParOf" srcId="{CD18DAC0-AAF6-4017-8408-EE5498482A92}" destId="{6EEEE06A-AEAD-4032-AC96-921259B10729}" srcOrd="5" destOrd="0" presId="urn:microsoft.com/office/officeart/2009/3/layout/RandomtoResultProcess"/>
    <dgm:cxn modelId="{BA56B0C3-924F-49FD-AA49-05CE098037FD}" type="presParOf" srcId="{6EEEE06A-AEAD-4032-AC96-921259B10729}" destId="{0D5FE2B4-8625-4F51-8F4F-0ADC93CD19D3}" srcOrd="0" destOrd="0" presId="urn:microsoft.com/office/officeart/2009/3/layout/RandomtoResultProcess"/>
    <dgm:cxn modelId="{EFAA5FF8-BC70-4DAF-9422-548E54C91A32}" type="presParOf" srcId="{6EEEE06A-AEAD-4032-AC96-921259B10729}" destId="{18AA3537-DB21-4AC6-9559-A4FA4CB826D9}" srcOrd="1" destOrd="0" presId="urn:microsoft.com/office/officeart/2009/3/layout/RandomtoResultProcess"/>
    <dgm:cxn modelId="{346B7E9C-62E9-41AC-8261-3C7C36AC4CE4}" type="presParOf" srcId="{CD18DAC0-AAF6-4017-8408-EE5498482A92}" destId="{E0E3939F-6CDF-4F73-90C4-01DCE9D16F49}" srcOrd="6" destOrd="0" presId="urn:microsoft.com/office/officeart/2009/3/layout/RandomtoResultProcess"/>
    <dgm:cxn modelId="{33D76501-A02F-4ED0-8FE3-7E58FD15B410}" type="presParOf" srcId="{E0E3939F-6CDF-4F73-90C4-01DCE9D16F49}" destId="{802F3AC4-DD6B-49B1-AAE1-831CF4132A87}" srcOrd="0" destOrd="0" presId="urn:microsoft.com/office/officeart/2009/3/layout/RandomtoResultProcess"/>
    <dgm:cxn modelId="{722640EC-5610-40E8-9803-B81DDE27E5CD}" type="presParOf" srcId="{E0E3939F-6CDF-4F73-90C4-01DCE9D16F49}" destId="{A93D67D5-F4FE-406D-80AD-C9F92A9E05D2}" srcOrd="1" destOrd="0" presId="urn:microsoft.com/office/officeart/2009/3/layout/RandomtoResultProcess"/>
    <dgm:cxn modelId="{05C0BC22-D902-4DD5-BE13-E7226DD30C6A}" type="presParOf" srcId="{CD18DAC0-AAF6-4017-8408-EE5498482A92}" destId="{58FA9B48-CA99-416E-A330-1E33DF7FC660}" srcOrd="7" destOrd="0" presId="urn:microsoft.com/office/officeart/2009/3/layout/RandomtoResultProcess"/>
    <dgm:cxn modelId="{EC31098C-08F5-4C1A-875F-7C78EB90FBF5}" type="presParOf" srcId="{58FA9B48-CA99-416E-A330-1E33DF7FC660}" destId="{57CC866F-2353-419F-AC96-23938D950FE9}" srcOrd="0" destOrd="0" presId="urn:microsoft.com/office/officeart/2009/3/layout/RandomtoResultProcess"/>
    <dgm:cxn modelId="{93C43C4B-4380-4249-B600-660095F8ADD8}" type="presParOf" srcId="{58FA9B48-CA99-416E-A330-1E33DF7FC660}" destId="{E6C136CE-FC02-4FEA-968A-50665207175D}" srcOrd="1" destOrd="0" presId="urn:microsoft.com/office/officeart/2009/3/layout/RandomtoResultProcess"/>
    <dgm:cxn modelId="{EED21B7C-A369-4A5E-9BA9-80770B81472E}" type="presParOf" srcId="{CD18DAC0-AAF6-4017-8408-EE5498482A92}" destId="{0920E6EF-CD82-4989-9197-B1D325EDC3F6}" srcOrd="8" destOrd="0" presId="urn:microsoft.com/office/officeart/2009/3/layout/RandomtoResultProcess"/>
    <dgm:cxn modelId="{56866A4A-8CA6-40B2-B02D-7013D5C2ADDD}" type="presParOf" srcId="{0920E6EF-CD82-4989-9197-B1D325EDC3F6}" destId="{8368542C-ECE2-40CA-914C-93DB00C414F3}" srcOrd="0" destOrd="0" presId="urn:microsoft.com/office/officeart/2009/3/layout/RandomtoResultProcess"/>
    <dgm:cxn modelId="{AF0DE475-5287-4979-998E-C6A025A12D82}" type="presParOf" srcId="{0920E6EF-CD82-4989-9197-B1D325EDC3F6}" destId="{41548A8B-BD6F-471E-9EEB-C230A49F6D6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Purpose of text mining 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Tools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>
        <a:solidFill>
          <a:schemeClr val="bg1"/>
        </a:solidFill>
      </dgm:spPr>
      <dgm:t>
        <a:bodyPr/>
        <a:lstStyle/>
        <a:p>
          <a:r>
            <a:rPr lang="en-US" altLang="zh-TW" sz="1200" dirty="0" err="1">
              <a:latin typeface="Arial Black" panose="020B0A04020102020204" pitchFamily="34" charset="0"/>
            </a:rPr>
            <a:t>Ngram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TF-IDF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Word2vec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24C25BA-CADD-46E3-8E9A-348C7996FB9A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420329C6-75A2-4A88-919D-B020B1DAD17D}" type="pres">
      <dgm:prSet presAssocID="{CD38C542-A218-41F4-8CEC-33E053713DCD}" presName="chaos" presStyleCnt="0"/>
      <dgm:spPr/>
    </dgm:pt>
    <dgm:pt modelId="{4736BCDF-C324-4EFE-BEFC-1816060DA957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D397D47A-8638-464E-9985-6D2D83E4D7E9}" type="pres">
      <dgm:prSet presAssocID="{CD38C542-A218-41F4-8CEC-33E053713DCD}" presName="c1" presStyleLbl="node1" presStyleIdx="0" presStyleCnt="19"/>
      <dgm:spPr/>
    </dgm:pt>
    <dgm:pt modelId="{01A37E0D-27AF-46DE-8AC8-314A4251BD12}" type="pres">
      <dgm:prSet presAssocID="{CD38C542-A218-41F4-8CEC-33E053713DCD}" presName="c2" presStyleLbl="node1" presStyleIdx="1" presStyleCnt="19"/>
      <dgm:spPr/>
    </dgm:pt>
    <dgm:pt modelId="{E0A6808F-391A-48CF-9479-C0C17A8579AC}" type="pres">
      <dgm:prSet presAssocID="{CD38C542-A218-41F4-8CEC-33E053713DCD}" presName="c3" presStyleLbl="node1" presStyleIdx="2" presStyleCnt="19"/>
      <dgm:spPr/>
    </dgm:pt>
    <dgm:pt modelId="{2C40F9C8-AC95-44DF-92ED-2A89FB997D04}" type="pres">
      <dgm:prSet presAssocID="{CD38C542-A218-41F4-8CEC-33E053713DCD}" presName="c4" presStyleLbl="node1" presStyleIdx="3" presStyleCnt="19"/>
      <dgm:spPr/>
    </dgm:pt>
    <dgm:pt modelId="{E368A211-1032-4CE6-B301-96FF60C9470E}" type="pres">
      <dgm:prSet presAssocID="{CD38C542-A218-41F4-8CEC-33E053713DCD}" presName="c5" presStyleLbl="node1" presStyleIdx="4" presStyleCnt="19"/>
      <dgm:spPr/>
    </dgm:pt>
    <dgm:pt modelId="{8F682D36-FDED-40D0-8AC6-563BD2B0EA0A}" type="pres">
      <dgm:prSet presAssocID="{CD38C542-A218-41F4-8CEC-33E053713DCD}" presName="c6" presStyleLbl="node1" presStyleIdx="5" presStyleCnt="19"/>
      <dgm:spPr/>
    </dgm:pt>
    <dgm:pt modelId="{5C461900-67A1-4C93-A49D-C155846645B1}" type="pres">
      <dgm:prSet presAssocID="{CD38C542-A218-41F4-8CEC-33E053713DCD}" presName="c7" presStyleLbl="node1" presStyleIdx="6" presStyleCnt="19"/>
      <dgm:spPr/>
    </dgm:pt>
    <dgm:pt modelId="{02013E5F-BEC8-4A1C-8A2B-EBB2EA5FC26C}" type="pres">
      <dgm:prSet presAssocID="{CD38C542-A218-41F4-8CEC-33E053713DCD}" presName="c8" presStyleLbl="node1" presStyleIdx="7" presStyleCnt="19"/>
      <dgm:spPr/>
    </dgm:pt>
    <dgm:pt modelId="{BA643CFA-B53A-4AAB-9CBC-988D47F924D2}" type="pres">
      <dgm:prSet presAssocID="{CD38C542-A218-41F4-8CEC-33E053713DCD}" presName="c9" presStyleLbl="node1" presStyleIdx="8" presStyleCnt="19"/>
      <dgm:spPr/>
    </dgm:pt>
    <dgm:pt modelId="{8F900753-0E6F-4252-B77A-92B597382850}" type="pres">
      <dgm:prSet presAssocID="{CD38C542-A218-41F4-8CEC-33E053713DCD}" presName="c10" presStyleLbl="node1" presStyleIdx="9" presStyleCnt="19"/>
      <dgm:spPr/>
    </dgm:pt>
    <dgm:pt modelId="{2218F871-B7A6-4E65-A1FF-9B1B85D2B1FD}" type="pres">
      <dgm:prSet presAssocID="{CD38C542-A218-41F4-8CEC-33E053713DCD}" presName="c11" presStyleLbl="node1" presStyleIdx="10" presStyleCnt="19"/>
      <dgm:spPr/>
    </dgm:pt>
    <dgm:pt modelId="{5BAEF247-262C-4FE7-A38E-94D88E7039C0}" type="pres">
      <dgm:prSet presAssocID="{CD38C542-A218-41F4-8CEC-33E053713DCD}" presName="c12" presStyleLbl="node1" presStyleIdx="11" presStyleCnt="19"/>
      <dgm:spPr/>
    </dgm:pt>
    <dgm:pt modelId="{6BC6425E-C572-44E3-8BD8-614F1AFD376C}" type="pres">
      <dgm:prSet presAssocID="{CD38C542-A218-41F4-8CEC-33E053713DCD}" presName="c13" presStyleLbl="node1" presStyleIdx="12" presStyleCnt="19"/>
      <dgm:spPr/>
    </dgm:pt>
    <dgm:pt modelId="{9FA39667-91B9-4E6C-891A-F558EBD85C4B}" type="pres">
      <dgm:prSet presAssocID="{CD38C542-A218-41F4-8CEC-33E053713DCD}" presName="c14" presStyleLbl="node1" presStyleIdx="13" presStyleCnt="19"/>
      <dgm:spPr/>
    </dgm:pt>
    <dgm:pt modelId="{E58E2EED-24E0-4F60-9EB9-827A9B6F0B17}" type="pres">
      <dgm:prSet presAssocID="{CD38C542-A218-41F4-8CEC-33E053713DCD}" presName="c15" presStyleLbl="node1" presStyleIdx="14" presStyleCnt="19"/>
      <dgm:spPr/>
    </dgm:pt>
    <dgm:pt modelId="{75BA7DBE-7427-41D6-B0EC-F345CEE873BD}" type="pres">
      <dgm:prSet presAssocID="{CD38C542-A218-41F4-8CEC-33E053713DCD}" presName="c16" presStyleLbl="node1" presStyleIdx="15" presStyleCnt="19"/>
      <dgm:spPr/>
    </dgm:pt>
    <dgm:pt modelId="{FD1B4C73-9AC4-40F3-8C42-42320AF39537}" type="pres">
      <dgm:prSet presAssocID="{CD38C542-A218-41F4-8CEC-33E053713DCD}" presName="c17" presStyleLbl="node1" presStyleIdx="16" presStyleCnt="19"/>
      <dgm:spPr/>
    </dgm:pt>
    <dgm:pt modelId="{6998002B-BF39-4070-BC5D-7F6DAEDD654B}" type="pres">
      <dgm:prSet presAssocID="{CD38C542-A218-41F4-8CEC-33E053713DCD}" presName="c18" presStyleLbl="node1" presStyleIdx="17" presStyleCnt="19"/>
      <dgm:spPr/>
    </dgm:pt>
    <dgm:pt modelId="{CCB470EE-6AE7-4827-94DD-598E81B5366B}" type="pres">
      <dgm:prSet presAssocID="{82DBB876-E5B3-47D4-B3FD-D8F10AB72D04}" presName="chevronComposite1" presStyleCnt="0"/>
      <dgm:spPr/>
    </dgm:pt>
    <dgm:pt modelId="{1F6DAFB0-0D0B-4BBD-AE21-1E533E46FC5D}" type="pres">
      <dgm:prSet presAssocID="{82DBB876-E5B3-47D4-B3FD-D8F10AB72D04}" presName="chevron1" presStyleLbl="sibTrans2D1" presStyleIdx="0" presStyleCnt="4"/>
      <dgm:spPr/>
    </dgm:pt>
    <dgm:pt modelId="{E664AD8C-BF52-4D73-9554-BB86156B355D}" type="pres">
      <dgm:prSet presAssocID="{82DBB876-E5B3-47D4-B3FD-D8F10AB72D04}" presName="spChevron1" presStyleCnt="0"/>
      <dgm:spPr/>
    </dgm:pt>
    <dgm:pt modelId="{7E43A42E-0821-46C5-843E-9BE48B2F4F5B}" type="pres">
      <dgm:prSet presAssocID="{6FDC79C5-0392-4B91-94CA-7CB2CA18C1B0}" presName="middle" presStyleCnt="0"/>
      <dgm:spPr/>
    </dgm:pt>
    <dgm:pt modelId="{C50F78F9-FCEF-46AC-971D-211541A4B35C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64BA54D2-1849-4717-9D63-A09F85BF95D2}" type="pres">
      <dgm:prSet presAssocID="{6FDC79C5-0392-4B91-94CA-7CB2CA18C1B0}" presName="spMid" presStyleCnt="0"/>
      <dgm:spPr/>
    </dgm:pt>
    <dgm:pt modelId="{B56D4BE8-7F94-4C39-A66A-DB7F3D2FA78E}" type="pres">
      <dgm:prSet presAssocID="{4DC7EE98-BB06-4BF6-9CF9-275D88AB6EBF}" presName="chevronComposite1" presStyleCnt="0"/>
      <dgm:spPr/>
    </dgm:pt>
    <dgm:pt modelId="{CC8B8D50-D81E-45BD-912D-BDBC1333BA3D}" type="pres">
      <dgm:prSet presAssocID="{4DC7EE98-BB06-4BF6-9CF9-275D88AB6EBF}" presName="chevron1" presStyleLbl="sibTrans2D1" presStyleIdx="1" presStyleCnt="4"/>
      <dgm:spPr/>
    </dgm:pt>
    <dgm:pt modelId="{FF9666B4-3F2B-40B7-A23A-B6A5E5C1DAD3}" type="pres">
      <dgm:prSet presAssocID="{4DC7EE98-BB06-4BF6-9CF9-275D88AB6EBF}" presName="spChevron1" presStyleCnt="0"/>
      <dgm:spPr/>
    </dgm:pt>
    <dgm:pt modelId="{2B9D3D82-33C0-4E9E-AC78-53C7E484671C}" type="pres">
      <dgm:prSet presAssocID="{9C79CFAB-2C70-486D-B39A-E2C802B6BF66}" presName="middle" presStyleCnt="0"/>
      <dgm:spPr/>
    </dgm:pt>
    <dgm:pt modelId="{4402D6AA-73AF-4C32-9ECB-CB82A10CD9C9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F69A0265-5D9E-4E15-B887-7535AA2BAC68}" type="pres">
      <dgm:prSet presAssocID="{9C79CFAB-2C70-486D-B39A-E2C802B6BF66}" presName="spMid" presStyleCnt="0"/>
      <dgm:spPr/>
    </dgm:pt>
    <dgm:pt modelId="{DF2328E7-D0F1-4893-93CB-08A51DEF9B4D}" type="pres">
      <dgm:prSet presAssocID="{0CA3AFFF-240F-4D91-85EE-E48B73181A28}" presName="chevronComposite1" presStyleCnt="0"/>
      <dgm:spPr/>
    </dgm:pt>
    <dgm:pt modelId="{F683DA15-2BC0-4F33-828D-A2052BA85B89}" type="pres">
      <dgm:prSet presAssocID="{0CA3AFFF-240F-4D91-85EE-E48B73181A28}" presName="chevron1" presStyleLbl="sibTrans2D1" presStyleIdx="2" presStyleCnt="4"/>
      <dgm:spPr/>
    </dgm:pt>
    <dgm:pt modelId="{44B5720B-A98F-43A0-A3AD-D3ED7DF7816D}" type="pres">
      <dgm:prSet presAssocID="{0CA3AFFF-240F-4D91-85EE-E48B73181A28}" presName="spChevron1" presStyleCnt="0"/>
      <dgm:spPr/>
    </dgm:pt>
    <dgm:pt modelId="{3432511D-5E72-42C5-912D-4BF8CE864CBF}" type="pres">
      <dgm:prSet presAssocID="{DD05D6B3-4705-415D-A3A6-7FD419845F56}" presName="middle" presStyleCnt="0"/>
      <dgm:spPr/>
    </dgm:pt>
    <dgm:pt modelId="{63F258F5-6072-4F7B-BC31-2000937002E2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A03B4E0C-D627-42C3-ADDD-CA8205DE40AC}" type="pres">
      <dgm:prSet presAssocID="{DD05D6B3-4705-415D-A3A6-7FD419845F56}" presName="spMid" presStyleCnt="0"/>
      <dgm:spPr/>
    </dgm:pt>
    <dgm:pt modelId="{EF93AFC3-B266-4B46-A379-6F863A3F8FBF}" type="pres">
      <dgm:prSet presAssocID="{07097C13-C49C-417F-BBE2-78F45F20FC22}" presName="chevronComposite1" presStyleCnt="0"/>
      <dgm:spPr/>
    </dgm:pt>
    <dgm:pt modelId="{ADE16CE7-FC8A-4913-A0E6-62B2CCDEE1F6}" type="pres">
      <dgm:prSet presAssocID="{07097C13-C49C-417F-BBE2-78F45F20FC22}" presName="chevron1" presStyleLbl="sibTrans2D1" presStyleIdx="3" presStyleCnt="4"/>
      <dgm:spPr/>
    </dgm:pt>
    <dgm:pt modelId="{DF88267A-E585-45B7-8D3C-03C9766B3F5B}" type="pres">
      <dgm:prSet presAssocID="{07097C13-C49C-417F-BBE2-78F45F20FC22}" presName="spChevron1" presStyleCnt="0"/>
      <dgm:spPr/>
    </dgm:pt>
    <dgm:pt modelId="{D8A74293-D495-4877-8400-09F78455B749}" type="pres">
      <dgm:prSet presAssocID="{A6F45D50-B918-4597-B91F-F98D6961FF4A}" presName="last" presStyleCnt="0"/>
      <dgm:spPr/>
    </dgm:pt>
    <dgm:pt modelId="{5E266A53-7719-47C7-B7B3-6504D6560A4F}" type="pres">
      <dgm:prSet presAssocID="{A6F45D50-B918-4597-B91F-F98D6961FF4A}" presName="circleTx" presStyleLbl="node1" presStyleIdx="18" presStyleCnt="19" custScaleX="106449" custScaleY="113296"/>
      <dgm:spPr/>
      <dgm:t>
        <a:bodyPr/>
        <a:lstStyle/>
        <a:p>
          <a:endParaRPr lang="zh-TW" altLang="en-US"/>
        </a:p>
      </dgm:t>
    </dgm:pt>
    <dgm:pt modelId="{AD1B4B5A-2CA5-47BB-8CA4-6AF9ED8A3EA6}" type="pres">
      <dgm:prSet presAssocID="{A6F45D50-B918-4597-B91F-F98D6961FF4A}" presName="spN" presStyleCnt="0"/>
      <dgm:spPr/>
    </dgm:pt>
  </dgm:ptLst>
  <dgm:cxnLst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ACAE9814-0EFE-4EB8-A440-FCFB75580FD6}" type="presOf" srcId="{6FDC79C5-0392-4B91-94CA-7CB2CA18C1B0}" destId="{C50F78F9-FCEF-46AC-971D-211541A4B35C}" srcOrd="0" destOrd="0" presId="urn:microsoft.com/office/officeart/2009/3/layout/RandomtoResultProcess"/>
    <dgm:cxn modelId="{5D2BABD4-4E46-4B07-8E04-36DD2D060290}" type="presOf" srcId="{A6F45D50-B918-4597-B91F-F98D6961FF4A}" destId="{5E266A53-7719-47C7-B7B3-6504D6560A4F}" srcOrd="0" destOrd="0" presId="urn:microsoft.com/office/officeart/2009/3/layout/RandomtoResultProcess"/>
    <dgm:cxn modelId="{A4D1AD39-635C-4554-8C64-E033DAF79A37}" type="presOf" srcId="{9C79CFAB-2C70-486D-B39A-E2C802B6BF66}" destId="{4402D6AA-73AF-4C32-9ECB-CB82A10CD9C9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3BD7D21D-FD80-44F9-926B-7DE6D89B9B59}" type="presOf" srcId="{DD05D6B3-4705-415D-A3A6-7FD419845F56}" destId="{63F258F5-6072-4F7B-BC31-2000937002E2}" srcOrd="0" destOrd="0" presId="urn:microsoft.com/office/officeart/2009/3/layout/RandomtoResultProcess"/>
    <dgm:cxn modelId="{4E72F92B-1C92-489A-B1AC-0E15F62470DC}" type="presOf" srcId="{CD38C542-A218-41F4-8CEC-33E053713DCD}" destId="{4736BCDF-C324-4EFE-BEFC-1816060DA957}" srcOrd="0" destOrd="0" presId="urn:microsoft.com/office/officeart/2009/3/layout/RandomtoResultProcess"/>
    <dgm:cxn modelId="{E981C966-191E-4112-A91C-EBCB5316742A}" type="presOf" srcId="{72F25B54-7ABB-4DD2-8889-F2CFC21D1312}" destId="{024C25BA-CADD-46E3-8E9A-348C7996FB9A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E478EB1D-922E-4CB3-AFEC-B57C06D3194D}" type="presParOf" srcId="{024C25BA-CADD-46E3-8E9A-348C7996FB9A}" destId="{420329C6-75A2-4A88-919D-B020B1DAD17D}" srcOrd="0" destOrd="0" presId="urn:microsoft.com/office/officeart/2009/3/layout/RandomtoResultProcess"/>
    <dgm:cxn modelId="{6729E190-50C5-47C4-87F8-5E01540EDC69}" type="presParOf" srcId="{420329C6-75A2-4A88-919D-B020B1DAD17D}" destId="{4736BCDF-C324-4EFE-BEFC-1816060DA957}" srcOrd="0" destOrd="0" presId="urn:microsoft.com/office/officeart/2009/3/layout/RandomtoResultProcess"/>
    <dgm:cxn modelId="{E81687FA-9DDC-4166-9B7C-2FDA0EF34FEB}" type="presParOf" srcId="{420329C6-75A2-4A88-919D-B020B1DAD17D}" destId="{D397D47A-8638-464E-9985-6D2D83E4D7E9}" srcOrd="1" destOrd="0" presId="urn:microsoft.com/office/officeart/2009/3/layout/RandomtoResultProcess"/>
    <dgm:cxn modelId="{EAAB7147-EA98-4A84-80AC-A6A04603A32A}" type="presParOf" srcId="{420329C6-75A2-4A88-919D-B020B1DAD17D}" destId="{01A37E0D-27AF-46DE-8AC8-314A4251BD12}" srcOrd="2" destOrd="0" presId="urn:microsoft.com/office/officeart/2009/3/layout/RandomtoResultProcess"/>
    <dgm:cxn modelId="{7D0623FA-152E-4EB2-B74E-E3BF11BEBFAC}" type="presParOf" srcId="{420329C6-75A2-4A88-919D-B020B1DAD17D}" destId="{E0A6808F-391A-48CF-9479-C0C17A8579AC}" srcOrd="3" destOrd="0" presId="urn:microsoft.com/office/officeart/2009/3/layout/RandomtoResultProcess"/>
    <dgm:cxn modelId="{9EEA8215-E4C4-4B75-9938-60AD6E234B9F}" type="presParOf" srcId="{420329C6-75A2-4A88-919D-B020B1DAD17D}" destId="{2C40F9C8-AC95-44DF-92ED-2A89FB997D04}" srcOrd="4" destOrd="0" presId="urn:microsoft.com/office/officeart/2009/3/layout/RandomtoResultProcess"/>
    <dgm:cxn modelId="{72250896-4404-4191-8301-38014209AA92}" type="presParOf" srcId="{420329C6-75A2-4A88-919D-B020B1DAD17D}" destId="{E368A211-1032-4CE6-B301-96FF60C9470E}" srcOrd="5" destOrd="0" presId="urn:microsoft.com/office/officeart/2009/3/layout/RandomtoResultProcess"/>
    <dgm:cxn modelId="{0017368A-07D5-40F9-8BCF-6F93F5D5BBEA}" type="presParOf" srcId="{420329C6-75A2-4A88-919D-B020B1DAD17D}" destId="{8F682D36-FDED-40D0-8AC6-563BD2B0EA0A}" srcOrd="6" destOrd="0" presId="urn:microsoft.com/office/officeart/2009/3/layout/RandomtoResultProcess"/>
    <dgm:cxn modelId="{F053D171-B328-4D3F-BA1E-61979232F38D}" type="presParOf" srcId="{420329C6-75A2-4A88-919D-B020B1DAD17D}" destId="{5C461900-67A1-4C93-A49D-C155846645B1}" srcOrd="7" destOrd="0" presId="urn:microsoft.com/office/officeart/2009/3/layout/RandomtoResultProcess"/>
    <dgm:cxn modelId="{82E92C77-0650-4C03-806F-56E47652CE47}" type="presParOf" srcId="{420329C6-75A2-4A88-919D-B020B1DAD17D}" destId="{02013E5F-BEC8-4A1C-8A2B-EBB2EA5FC26C}" srcOrd="8" destOrd="0" presId="urn:microsoft.com/office/officeart/2009/3/layout/RandomtoResultProcess"/>
    <dgm:cxn modelId="{7846186F-5086-4DF9-AB3E-A326C99A036C}" type="presParOf" srcId="{420329C6-75A2-4A88-919D-B020B1DAD17D}" destId="{BA643CFA-B53A-4AAB-9CBC-988D47F924D2}" srcOrd="9" destOrd="0" presId="urn:microsoft.com/office/officeart/2009/3/layout/RandomtoResultProcess"/>
    <dgm:cxn modelId="{93CE15F7-27E4-46F4-B118-F5E6C7CA7425}" type="presParOf" srcId="{420329C6-75A2-4A88-919D-B020B1DAD17D}" destId="{8F900753-0E6F-4252-B77A-92B597382850}" srcOrd="10" destOrd="0" presId="urn:microsoft.com/office/officeart/2009/3/layout/RandomtoResultProcess"/>
    <dgm:cxn modelId="{BE2EBB9D-FF56-473A-8D3D-A928F4CDDA25}" type="presParOf" srcId="{420329C6-75A2-4A88-919D-B020B1DAD17D}" destId="{2218F871-B7A6-4E65-A1FF-9B1B85D2B1FD}" srcOrd="11" destOrd="0" presId="urn:microsoft.com/office/officeart/2009/3/layout/RandomtoResultProcess"/>
    <dgm:cxn modelId="{B0EC57E0-268E-447F-9F40-974A743BD25D}" type="presParOf" srcId="{420329C6-75A2-4A88-919D-B020B1DAD17D}" destId="{5BAEF247-262C-4FE7-A38E-94D88E7039C0}" srcOrd="12" destOrd="0" presId="urn:microsoft.com/office/officeart/2009/3/layout/RandomtoResultProcess"/>
    <dgm:cxn modelId="{EFC45D38-BE53-4776-94C5-B535AF8FDF26}" type="presParOf" srcId="{420329C6-75A2-4A88-919D-B020B1DAD17D}" destId="{6BC6425E-C572-44E3-8BD8-614F1AFD376C}" srcOrd="13" destOrd="0" presId="urn:microsoft.com/office/officeart/2009/3/layout/RandomtoResultProcess"/>
    <dgm:cxn modelId="{6A8553E7-54B6-4274-BFDF-B4A620AA6E1E}" type="presParOf" srcId="{420329C6-75A2-4A88-919D-B020B1DAD17D}" destId="{9FA39667-91B9-4E6C-891A-F558EBD85C4B}" srcOrd="14" destOrd="0" presId="urn:microsoft.com/office/officeart/2009/3/layout/RandomtoResultProcess"/>
    <dgm:cxn modelId="{81D96D7A-5AE7-423F-86C4-274F22EF36C0}" type="presParOf" srcId="{420329C6-75A2-4A88-919D-B020B1DAD17D}" destId="{E58E2EED-24E0-4F60-9EB9-827A9B6F0B17}" srcOrd="15" destOrd="0" presId="urn:microsoft.com/office/officeart/2009/3/layout/RandomtoResultProcess"/>
    <dgm:cxn modelId="{DBCE3E09-160E-4BD3-91C0-B3CB1CDC4CBA}" type="presParOf" srcId="{420329C6-75A2-4A88-919D-B020B1DAD17D}" destId="{75BA7DBE-7427-41D6-B0EC-F345CEE873BD}" srcOrd="16" destOrd="0" presId="urn:microsoft.com/office/officeart/2009/3/layout/RandomtoResultProcess"/>
    <dgm:cxn modelId="{DE0C6D89-6712-4D12-837A-6C674301E1E2}" type="presParOf" srcId="{420329C6-75A2-4A88-919D-B020B1DAD17D}" destId="{FD1B4C73-9AC4-40F3-8C42-42320AF39537}" srcOrd="17" destOrd="0" presId="urn:microsoft.com/office/officeart/2009/3/layout/RandomtoResultProcess"/>
    <dgm:cxn modelId="{9E4C5801-A1B4-4A7D-A85E-741F4097C22C}" type="presParOf" srcId="{420329C6-75A2-4A88-919D-B020B1DAD17D}" destId="{6998002B-BF39-4070-BC5D-7F6DAEDD654B}" srcOrd="18" destOrd="0" presId="urn:microsoft.com/office/officeart/2009/3/layout/RandomtoResultProcess"/>
    <dgm:cxn modelId="{4DD1F2A3-B147-470F-9245-76679E20D0AA}" type="presParOf" srcId="{024C25BA-CADD-46E3-8E9A-348C7996FB9A}" destId="{CCB470EE-6AE7-4827-94DD-598E81B5366B}" srcOrd="1" destOrd="0" presId="urn:microsoft.com/office/officeart/2009/3/layout/RandomtoResultProcess"/>
    <dgm:cxn modelId="{E6B142BD-F8A1-440C-BE02-3C8CC16A9ADA}" type="presParOf" srcId="{CCB470EE-6AE7-4827-94DD-598E81B5366B}" destId="{1F6DAFB0-0D0B-4BBD-AE21-1E533E46FC5D}" srcOrd="0" destOrd="0" presId="urn:microsoft.com/office/officeart/2009/3/layout/RandomtoResultProcess"/>
    <dgm:cxn modelId="{5E77D525-58FB-43B7-A684-E5C2956482BF}" type="presParOf" srcId="{CCB470EE-6AE7-4827-94DD-598E81B5366B}" destId="{E664AD8C-BF52-4D73-9554-BB86156B355D}" srcOrd="1" destOrd="0" presId="urn:microsoft.com/office/officeart/2009/3/layout/RandomtoResultProcess"/>
    <dgm:cxn modelId="{AD30EA93-0753-48A8-BDE5-8F6B1BEC02BB}" type="presParOf" srcId="{024C25BA-CADD-46E3-8E9A-348C7996FB9A}" destId="{7E43A42E-0821-46C5-843E-9BE48B2F4F5B}" srcOrd="2" destOrd="0" presId="urn:microsoft.com/office/officeart/2009/3/layout/RandomtoResultProcess"/>
    <dgm:cxn modelId="{DE2ADD04-586B-4256-9ABB-22D802CEA6A5}" type="presParOf" srcId="{7E43A42E-0821-46C5-843E-9BE48B2F4F5B}" destId="{C50F78F9-FCEF-46AC-971D-211541A4B35C}" srcOrd="0" destOrd="0" presId="urn:microsoft.com/office/officeart/2009/3/layout/RandomtoResultProcess"/>
    <dgm:cxn modelId="{97AB178E-249D-4DAC-9AB0-7F8535FA61E8}" type="presParOf" srcId="{7E43A42E-0821-46C5-843E-9BE48B2F4F5B}" destId="{64BA54D2-1849-4717-9D63-A09F85BF95D2}" srcOrd="1" destOrd="0" presId="urn:microsoft.com/office/officeart/2009/3/layout/RandomtoResultProcess"/>
    <dgm:cxn modelId="{D8A37DD6-1198-44A8-A22C-C56A8F41FDE3}" type="presParOf" srcId="{024C25BA-CADD-46E3-8E9A-348C7996FB9A}" destId="{B56D4BE8-7F94-4C39-A66A-DB7F3D2FA78E}" srcOrd="3" destOrd="0" presId="urn:microsoft.com/office/officeart/2009/3/layout/RandomtoResultProcess"/>
    <dgm:cxn modelId="{82AAC20E-3CC6-4542-AE33-6235B8DF9E6A}" type="presParOf" srcId="{B56D4BE8-7F94-4C39-A66A-DB7F3D2FA78E}" destId="{CC8B8D50-D81E-45BD-912D-BDBC1333BA3D}" srcOrd="0" destOrd="0" presId="urn:microsoft.com/office/officeart/2009/3/layout/RandomtoResultProcess"/>
    <dgm:cxn modelId="{2758CC3F-C3BE-4A86-B517-0F819629E716}" type="presParOf" srcId="{B56D4BE8-7F94-4C39-A66A-DB7F3D2FA78E}" destId="{FF9666B4-3F2B-40B7-A23A-B6A5E5C1DAD3}" srcOrd="1" destOrd="0" presId="urn:microsoft.com/office/officeart/2009/3/layout/RandomtoResultProcess"/>
    <dgm:cxn modelId="{B019BEAE-2918-49A0-B255-AC340200B33B}" type="presParOf" srcId="{024C25BA-CADD-46E3-8E9A-348C7996FB9A}" destId="{2B9D3D82-33C0-4E9E-AC78-53C7E484671C}" srcOrd="4" destOrd="0" presId="urn:microsoft.com/office/officeart/2009/3/layout/RandomtoResultProcess"/>
    <dgm:cxn modelId="{9E965C00-C70B-4D41-B705-D3B35E03765A}" type="presParOf" srcId="{2B9D3D82-33C0-4E9E-AC78-53C7E484671C}" destId="{4402D6AA-73AF-4C32-9ECB-CB82A10CD9C9}" srcOrd="0" destOrd="0" presId="urn:microsoft.com/office/officeart/2009/3/layout/RandomtoResultProcess"/>
    <dgm:cxn modelId="{DBCF92E2-3F2C-489F-8E49-673FAC826DB8}" type="presParOf" srcId="{2B9D3D82-33C0-4E9E-AC78-53C7E484671C}" destId="{F69A0265-5D9E-4E15-B887-7535AA2BAC68}" srcOrd="1" destOrd="0" presId="urn:microsoft.com/office/officeart/2009/3/layout/RandomtoResultProcess"/>
    <dgm:cxn modelId="{0EE9DF9B-0C3E-4FC4-AC7B-703526801689}" type="presParOf" srcId="{024C25BA-CADD-46E3-8E9A-348C7996FB9A}" destId="{DF2328E7-D0F1-4893-93CB-08A51DEF9B4D}" srcOrd="5" destOrd="0" presId="urn:microsoft.com/office/officeart/2009/3/layout/RandomtoResultProcess"/>
    <dgm:cxn modelId="{FDD437E9-A39C-4EC4-B71B-E31ACF7FEC36}" type="presParOf" srcId="{DF2328E7-D0F1-4893-93CB-08A51DEF9B4D}" destId="{F683DA15-2BC0-4F33-828D-A2052BA85B89}" srcOrd="0" destOrd="0" presId="urn:microsoft.com/office/officeart/2009/3/layout/RandomtoResultProcess"/>
    <dgm:cxn modelId="{A18DCF68-3F31-4806-92B0-2626F90D4DE6}" type="presParOf" srcId="{DF2328E7-D0F1-4893-93CB-08A51DEF9B4D}" destId="{44B5720B-A98F-43A0-A3AD-D3ED7DF7816D}" srcOrd="1" destOrd="0" presId="urn:microsoft.com/office/officeart/2009/3/layout/RandomtoResultProcess"/>
    <dgm:cxn modelId="{2CE88952-E260-460E-8AFD-78130DD1CB47}" type="presParOf" srcId="{024C25BA-CADD-46E3-8E9A-348C7996FB9A}" destId="{3432511D-5E72-42C5-912D-4BF8CE864CBF}" srcOrd="6" destOrd="0" presId="urn:microsoft.com/office/officeart/2009/3/layout/RandomtoResultProcess"/>
    <dgm:cxn modelId="{38CAF094-72D1-450F-9622-8987C4DDC36C}" type="presParOf" srcId="{3432511D-5E72-42C5-912D-4BF8CE864CBF}" destId="{63F258F5-6072-4F7B-BC31-2000937002E2}" srcOrd="0" destOrd="0" presId="urn:microsoft.com/office/officeart/2009/3/layout/RandomtoResultProcess"/>
    <dgm:cxn modelId="{CFFB85E7-2015-4A64-9374-C85CE8686DD5}" type="presParOf" srcId="{3432511D-5E72-42C5-912D-4BF8CE864CBF}" destId="{A03B4E0C-D627-42C3-ADDD-CA8205DE40AC}" srcOrd="1" destOrd="0" presId="urn:microsoft.com/office/officeart/2009/3/layout/RandomtoResultProcess"/>
    <dgm:cxn modelId="{019F2B8E-422D-43C8-AE96-80DC749F07B0}" type="presParOf" srcId="{024C25BA-CADD-46E3-8E9A-348C7996FB9A}" destId="{EF93AFC3-B266-4B46-A379-6F863A3F8FBF}" srcOrd="7" destOrd="0" presId="urn:microsoft.com/office/officeart/2009/3/layout/RandomtoResultProcess"/>
    <dgm:cxn modelId="{C9949545-5C23-4FCF-A209-B6567D49B00A}" type="presParOf" srcId="{EF93AFC3-B266-4B46-A379-6F863A3F8FBF}" destId="{ADE16CE7-FC8A-4913-A0E6-62B2CCDEE1F6}" srcOrd="0" destOrd="0" presId="urn:microsoft.com/office/officeart/2009/3/layout/RandomtoResultProcess"/>
    <dgm:cxn modelId="{B04B78F8-11D7-4EC5-9E79-F0B572E9F3EA}" type="presParOf" srcId="{EF93AFC3-B266-4B46-A379-6F863A3F8FBF}" destId="{DF88267A-E585-45B7-8D3C-03C9766B3F5B}" srcOrd="1" destOrd="0" presId="urn:microsoft.com/office/officeart/2009/3/layout/RandomtoResultProcess"/>
    <dgm:cxn modelId="{5700D142-5FF7-4C1B-8C8F-F22B13AFF8CD}" type="presParOf" srcId="{024C25BA-CADD-46E3-8E9A-348C7996FB9A}" destId="{D8A74293-D495-4877-8400-09F78455B749}" srcOrd="8" destOrd="0" presId="urn:microsoft.com/office/officeart/2009/3/layout/RandomtoResultProcess"/>
    <dgm:cxn modelId="{1C04BB6C-1DB8-458A-A30E-C005D23B0C83}" type="presParOf" srcId="{D8A74293-D495-4877-8400-09F78455B749}" destId="{5E266A53-7719-47C7-B7B3-6504D6560A4F}" srcOrd="0" destOrd="0" presId="urn:microsoft.com/office/officeart/2009/3/layout/RandomtoResultProcess"/>
    <dgm:cxn modelId="{72145FCA-E246-4C69-B5A9-47BC10316C31}" type="presParOf" srcId="{D8A74293-D495-4877-8400-09F78455B749}" destId="{AD1B4B5A-2CA5-47BB-8CA4-6AF9ED8A3EA6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Purpose of text mining 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Tools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>
        <a:solidFill>
          <a:schemeClr val="bg1"/>
        </a:solidFill>
      </dgm:spPr>
      <dgm:t>
        <a:bodyPr/>
        <a:lstStyle/>
        <a:p>
          <a:r>
            <a:rPr lang="en-US" altLang="zh-TW" sz="1200" dirty="0" err="1">
              <a:latin typeface="Arial Black" panose="020B0A04020102020204" pitchFamily="34" charset="0"/>
            </a:rPr>
            <a:t>Ngram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TF-IDF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Word2vec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54BAC528-CB7D-4C30-9071-DD255E0BA2E5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66D0E1B2-A9D4-4629-BA09-8224CE1EAC29}" type="pres">
      <dgm:prSet presAssocID="{CD38C542-A218-41F4-8CEC-33E053713DCD}" presName="chaos" presStyleCnt="0"/>
      <dgm:spPr/>
    </dgm:pt>
    <dgm:pt modelId="{17FD8875-09BC-4D66-B84C-86481BCA891E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5572591D-C45E-499A-86EE-ECEEE0AAF872}" type="pres">
      <dgm:prSet presAssocID="{CD38C542-A218-41F4-8CEC-33E053713DCD}" presName="c1" presStyleLbl="node1" presStyleIdx="0" presStyleCnt="19"/>
      <dgm:spPr/>
    </dgm:pt>
    <dgm:pt modelId="{2ED0DAE8-0AE8-4AF8-B1AD-841EE6EA2C28}" type="pres">
      <dgm:prSet presAssocID="{CD38C542-A218-41F4-8CEC-33E053713DCD}" presName="c2" presStyleLbl="node1" presStyleIdx="1" presStyleCnt="19"/>
      <dgm:spPr/>
    </dgm:pt>
    <dgm:pt modelId="{898C92E2-303D-47E3-9C4B-D9C319AFFF9F}" type="pres">
      <dgm:prSet presAssocID="{CD38C542-A218-41F4-8CEC-33E053713DCD}" presName="c3" presStyleLbl="node1" presStyleIdx="2" presStyleCnt="19"/>
      <dgm:spPr/>
    </dgm:pt>
    <dgm:pt modelId="{1D69729B-815B-40FB-9643-5FF20D181E85}" type="pres">
      <dgm:prSet presAssocID="{CD38C542-A218-41F4-8CEC-33E053713DCD}" presName="c4" presStyleLbl="node1" presStyleIdx="3" presStyleCnt="19"/>
      <dgm:spPr/>
    </dgm:pt>
    <dgm:pt modelId="{CE8587F2-4D0E-4365-82B8-69BE2741386A}" type="pres">
      <dgm:prSet presAssocID="{CD38C542-A218-41F4-8CEC-33E053713DCD}" presName="c5" presStyleLbl="node1" presStyleIdx="4" presStyleCnt="19"/>
      <dgm:spPr/>
    </dgm:pt>
    <dgm:pt modelId="{5CE642BF-2C69-499C-84B0-E96D1FF07B8E}" type="pres">
      <dgm:prSet presAssocID="{CD38C542-A218-41F4-8CEC-33E053713DCD}" presName="c6" presStyleLbl="node1" presStyleIdx="5" presStyleCnt="19"/>
      <dgm:spPr/>
    </dgm:pt>
    <dgm:pt modelId="{2441DF66-21E8-4935-9543-C00768CBF411}" type="pres">
      <dgm:prSet presAssocID="{CD38C542-A218-41F4-8CEC-33E053713DCD}" presName="c7" presStyleLbl="node1" presStyleIdx="6" presStyleCnt="19"/>
      <dgm:spPr/>
    </dgm:pt>
    <dgm:pt modelId="{74491F59-A23D-401C-9A3E-C3F41B2B254E}" type="pres">
      <dgm:prSet presAssocID="{CD38C542-A218-41F4-8CEC-33E053713DCD}" presName="c8" presStyleLbl="node1" presStyleIdx="7" presStyleCnt="19"/>
      <dgm:spPr/>
    </dgm:pt>
    <dgm:pt modelId="{CDD34951-2A5D-4BB8-9C11-FF6DC697F54A}" type="pres">
      <dgm:prSet presAssocID="{CD38C542-A218-41F4-8CEC-33E053713DCD}" presName="c9" presStyleLbl="node1" presStyleIdx="8" presStyleCnt="19"/>
      <dgm:spPr/>
    </dgm:pt>
    <dgm:pt modelId="{D0D99160-8B06-46D0-B825-669D5E6764AA}" type="pres">
      <dgm:prSet presAssocID="{CD38C542-A218-41F4-8CEC-33E053713DCD}" presName="c10" presStyleLbl="node1" presStyleIdx="9" presStyleCnt="19"/>
      <dgm:spPr/>
    </dgm:pt>
    <dgm:pt modelId="{BEB63D20-C3F0-4321-8221-FA29C072EB7D}" type="pres">
      <dgm:prSet presAssocID="{CD38C542-A218-41F4-8CEC-33E053713DCD}" presName="c11" presStyleLbl="node1" presStyleIdx="10" presStyleCnt="19"/>
      <dgm:spPr/>
    </dgm:pt>
    <dgm:pt modelId="{458C893F-0158-47FC-B4B3-C05FEA957204}" type="pres">
      <dgm:prSet presAssocID="{CD38C542-A218-41F4-8CEC-33E053713DCD}" presName="c12" presStyleLbl="node1" presStyleIdx="11" presStyleCnt="19"/>
      <dgm:spPr/>
    </dgm:pt>
    <dgm:pt modelId="{DA110A5D-35C1-4F26-877F-4A6651780F5A}" type="pres">
      <dgm:prSet presAssocID="{CD38C542-A218-41F4-8CEC-33E053713DCD}" presName="c13" presStyleLbl="node1" presStyleIdx="12" presStyleCnt="19"/>
      <dgm:spPr/>
    </dgm:pt>
    <dgm:pt modelId="{9BB90299-0CFA-450C-B6CD-084A7B65B169}" type="pres">
      <dgm:prSet presAssocID="{CD38C542-A218-41F4-8CEC-33E053713DCD}" presName="c14" presStyleLbl="node1" presStyleIdx="13" presStyleCnt="19"/>
      <dgm:spPr/>
    </dgm:pt>
    <dgm:pt modelId="{298A04FD-3B6C-441F-8B67-7232F50971B0}" type="pres">
      <dgm:prSet presAssocID="{CD38C542-A218-41F4-8CEC-33E053713DCD}" presName="c15" presStyleLbl="node1" presStyleIdx="14" presStyleCnt="19"/>
      <dgm:spPr/>
    </dgm:pt>
    <dgm:pt modelId="{033125BD-0837-40EF-8C16-502096D011B9}" type="pres">
      <dgm:prSet presAssocID="{CD38C542-A218-41F4-8CEC-33E053713DCD}" presName="c16" presStyleLbl="node1" presStyleIdx="15" presStyleCnt="19"/>
      <dgm:spPr/>
    </dgm:pt>
    <dgm:pt modelId="{613B9E80-A88D-49C9-8431-A75F665B3F00}" type="pres">
      <dgm:prSet presAssocID="{CD38C542-A218-41F4-8CEC-33E053713DCD}" presName="c17" presStyleLbl="node1" presStyleIdx="16" presStyleCnt="19"/>
      <dgm:spPr/>
    </dgm:pt>
    <dgm:pt modelId="{DAAA5876-4E0F-40D1-A54A-A5CC480578F4}" type="pres">
      <dgm:prSet presAssocID="{CD38C542-A218-41F4-8CEC-33E053713DCD}" presName="c18" presStyleLbl="node1" presStyleIdx="17" presStyleCnt="19"/>
      <dgm:spPr/>
    </dgm:pt>
    <dgm:pt modelId="{9B19FB23-6622-4F69-904E-4915D1D48A7F}" type="pres">
      <dgm:prSet presAssocID="{82DBB876-E5B3-47D4-B3FD-D8F10AB72D04}" presName="chevronComposite1" presStyleCnt="0"/>
      <dgm:spPr/>
    </dgm:pt>
    <dgm:pt modelId="{F525F738-4E2A-4154-86D3-E79A22A25FC9}" type="pres">
      <dgm:prSet presAssocID="{82DBB876-E5B3-47D4-B3FD-D8F10AB72D04}" presName="chevron1" presStyleLbl="sibTrans2D1" presStyleIdx="0" presStyleCnt="4"/>
      <dgm:spPr/>
    </dgm:pt>
    <dgm:pt modelId="{AEF923E7-2643-4C7F-BCF1-DA8EE2DD35BF}" type="pres">
      <dgm:prSet presAssocID="{82DBB876-E5B3-47D4-B3FD-D8F10AB72D04}" presName="spChevron1" presStyleCnt="0"/>
      <dgm:spPr/>
    </dgm:pt>
    <dgm:pt modelId="{86AF4B17-E1E2-40C4-9A84-55909C2BC771}" type="pres">
      <dgm:prSet presAssocID="{6FDC79C5-0392-4B91-94CA-7CB2CA18C1B0}" presName="middle" presStyleCnt="0"/>
      <dgm:spPr/>
    </dgm:pt>
    <dgm:pt modelId="{C401F9D0-B72F-496F-ABAD-2FC2173C6C93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CE20F521-AA52-443C-B987-6B24F7BEBF8A}" type="pres">
      <dgm:prSet presAssocID="{6FDC79C5-0392-4B91-94CA-7CB2CA18C1B0}" presName="spMid" presStyleCnt="0"/>
      <dgm:spPr/>
    </dgm:pt>
    <dgm:pt modelId="{31683B41-A726-4CB9-8A4F-947FE0A11C2E}" type="pres">
      <dgm:prSet presAssocID="{4DC7EE98-BB06-4BF6-9CF9-275D88AB6EBF}" presName="chevronComposite1" presStyleCnt="0"/>
      <dgm:spPr/>
    </dgm:pt>
    <dgm:pt modelId="{2B58B0A7-FAF3-4F0E-88B0-EF242C148A4A}" type="pres">
      <dgm:prSet presAssocID="{4DC7EE98-BB06-4BF6-9CF9-275D88AB6EBF}" presName="chevron1" presStyleLbl="sibTrans2D1" presStyleIdx="1" presStyleCnt="4"/>
      <dgm:spPr/>
    </dgm:pt>
    <dgm:pt modelId="{10619278-A702-4E61-9BAC-53FEEBDEEEBE}" type="pres">
      <dgm:prSet presAssocID="{4DC7EE98-BB06-4BF6-9CF9-275D88AB6EBF}" presName="spChevron1" presStyleCnt="0"/>
      <dgm:spPr/>
    </dgm:pt>
    <dgm:pt modelId="{AFA1A859-451F-4DB0-9E81-728C7347C194}" type="pres">
      <dgm:prSet presAssocID="{9C79CFAB-2C70-486D-B39A-E2C802B6BF66}" presName="middle" presStyleCnt="0"/>
      <dgm:spPr/>
    </dgm:pt>
    <dgm:pt modelId="{46B387B4-B82C-461F-ADB4-DCFE4E2362C1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F5F08163-BD08-4161-A15A-0B6A3CBBFC52}" type="pres">
      <dgm:prSet presAssocID="{9C79CFAB-2C70-486D-B39A-E2C802B6BF66}" presName="spMid" presStyleCnt="0"/>
      <dgm:spPr/>
    </dgm:pt>
    <dgm:pt modelId="{D34D40F2-FCD0-49AD-ACA5-09F3285917C1}" type="pres">
      <dgm:prSet presAssocID="{0CA3AFFF-240F-4D91-85EE-E48B73181A28}" presName="chevronComposite1" presStyleCnt="0"/>
      <dgm:spPr/>
    </dgm:pt>
    <dgm:pt modelId="{DB451C2B-9C25-478B-B539-C8150EBDAEFD}" type="pres">
      <dgm:prSet presAssocID="{0CA3AFFF-240F-4D91-85EE-E48B73181A28}" presName="chevron1" presStyleLbl="sibTrans2D1" presStyleIdx="2" presStyleCnt="4"/>
      <dgm:spPr/>
    </dgm:pt>
    <dgm:pt modelId="{5145ED54-7FB6-4C85-9815-62F6EAED2961}" type="pres">
      <dgm:prSet presAssocID="{0CA3AFFF-240F-4D91-85EE-E48B73181A28}" presName="spChevron1" presStyleCnt="0"/>
      <dgm:spPr/>
    </dgm:pt>
    <dgm:pt modelId="{B89F05A7-7DEB-4C16-BF7C-1AC981DAE714}" type="pres">
      <dgm:prSet presAssocID="{DD05D6B3-4705-415D-A3A6-7FD419845F56}" presName="middle" presStyleCnt="0"/>
      <dgm:spPr/>
    </dgm:pt>
    <dgm:pt modelId="{06BBA1B6-9B3B-4436-BA90-AF2D4AA60B4E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16AED9CB-B377-4E30-A287-D7D0B453FD9F}" type="pres">
      <dgm:prSet presAssocID="{DD05D6B3-4705-415D-A3A6-7FD419845F56}" presName="spMid" presStyleCnt="0"/>
      <dgm:spPr/>
    </dgm:pt>
    <dgm:pt modelId="{1D471D65-B5C3-432F-A848-4497304B0191}" type="pres">
      <dgm:prSet presAssocID="{07097C13-C49C-417F-BBE2-78F45F20FC22}" presName="chevronComposite1" presStyleCnt="0"/>
      <dgm:spPr/>
    </dgm:pt>
    <dgm:pt modelId="{938E1389-02E2-4B42-9991-CCB5A0F77AF0}" type="pres">
      <dgm:prSet presAssocID="{07097C13-C49C-417F-BBE2-78F45F20FC22}" presName="chevron1" presStyleLbl="sibTrans2D1" presStyleIdx="3" presStyleCnt="4"/>
      <dgm:spPr/>
    </dgm:pt>
    <dgm:pt modelId="{359A863E-15DA-42EA-A66A-7B3177DE95EA}" type="pres">
      <dgm:prSet presAssocID="{07097C13-C49C-417F-BBE2-78F45F20FC22}" presName="spChevron1" presStyleCnt="0"/>
      <dgm:spPr/>
    </dgm:pt>
    <dgm:pt modelId="{28BEC24D-561D-4911-AE42-5DFB55D8E165}" type="pres">
      <dgm:prSet presAssocID="{A6F45D50-B918-4597-B91F-F98D6961FF4A}" presName="last" presStyleCnt="0"/>
      <dgm:spPr/>
    </dgm:pt>
    <dgm:pt modelId="{3BC30699-EF78-4A9B-A101-79560BDA3F9D}" type="pres">
      <dgm:prSet presAssocID="{A6F45D50-B918-4597-B91F-F98D6961FF4A}" presName="circleTx" presStyleLbl="node1" presStyleIdx="18" presStyleCnt="19" custScaleX="131761" custScaleY="120005"/>
      <dgm:spPr/>
      <dgm:t>
        <a:bodyPr/>
        <a:lstStyle/>
        <a:p>
          <a:endParaRPr lang="zh-TW" altLang="en-US"/>
        </a:p>
      </dgm:t>
    </dgm:pt>
    <dgm:pt modelId="{E73B18FE-B35E-4220-B16C-37363DCBDD38}" type="pres">
      <dgm:prSet presAssocID="{A6F45D50-B918-4597-B91F-F98D6961FF4A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C11122C1-9013-454F-914C-B9A500D8F2E1}" type="presOf" srcId="{A6F45D50-B918-4597-B91F-F98D6961FF4A}" destId="{3BC30699-EF78-4A9B-A101-79560BDA3F9D}" srcOrd="0" destOrd="0" presId="urn:microsoft.com/office/officeart/2009/3/layout/RandomtoResultProcess"/>
    <dgm:cxn modelId="{CD840646-EE89-437C-8C6E-6EB30DA17379}" type="presOf" srcId="{6FDC79C5-0392-4B91-94CA-7CB2CA18C1B0}" destId="{C401F9D0-B72F-496F-ABAD-2FC2173C6C93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CA88B7DD-1751-42A4-87E1-EF2F8A545564}" type="presOf" srcId="{9C79CFAB-2C70-486D-B39A-E2C802B6BF66}" destId="{46B387B4-B82C-461F-ADB4-DCFE4E2362C1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877684C6-DAD1-4F1C-B8ED-0C8E305D17F2}" type="presOf" srcId="{72F25B54-7ABB-4DD2-8889-F2CFC21D1312}" destId="{54BAC528-CB7D-4C30-9071-DD255E0BA2E5}" srcOrd="0" destOrd="0" presId="urn:microsoft.com/office/officeart/2009/3/layout/RandomtoResultProcess"/>
    <dgm:cxn modelId="{A8F3C091-830A-47A3-ADDF-701B79200A56}" type="presOf" srcId="{DD05D6B3-4705-415D-A3A6-7FD419845F56}" destId="{06BBA1B6-9B3B-4436-BA90-AF2D4AA60B4E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60289658-1EDF-49B8-B466-04E051E378E2}" type="presOf" srcId="{CD38C542-A218-41F4-8CEC-33E053713DCD}" destId="{17FD8875-09BC-4D66-B84C-86481BCA891E}" srcOrd="0" destOrd="0" presId="urn:microsoft.com/office/officeart/2009/3/layout/RandomtoResultProcess"/>
    <dgm:cxn modelId="{D8F5D1C5-4E29-485F-A8F9-7E882E248543}" type="presParOf" srcId="{54BAC528-CB7D-4C30-9071-DD255E0BA2E5}" destId="{66D0E1B2-A9D4-4629-BA09-8224CE1EAC29}" srcOrd="0" destOrd="0" presId="urn:microsoft.com/office/officeart/2009/3/layout/RandomtoResultProcess"/>
    <dgm:cxn modelId="{D0698E7C-5813-4A69-A0C8-E18312D5B242}" type="presParOf" srcId="{66D0E1B2-A9D4-4629-BA09-8224CE1EAC29}" destId="{17FD8875-09BC-4D66-B84C-86481BCA891E}" srcOrd="0" destOrd="0" presId="urn:microsoft.com/office/officeart/2009/3/layout/RandomtoResultProcess"/>
    <dgm:cxn modelId="{0C653BF8-184D-45CF-8896-9BF48E3C84B9}" type="presParOf" srcId="{66D0E1B2-A9D4-4629-BA09-8224CE1EAC29}" destId="{5572591D-C45E-499A-86EE-ECEEE0AAF872}" srcOrd="1" destOrd="0" presId="urn:microsoft.com/office/officeart/2009/3/layout/RandomtoResultProcess"/>
    <dgm:cxn modelId="{C8097A82-F8DA-4B27-A2C6-2CEE03FC7C01}" type="presParOf" srcId="{66D0E1B2-A9D4-4629-BA09-8224CE1EAC29}" destId="{2ED0DAE8-0AE8-4AF8-B1AD-841EE6EA2C28}" srcOrd="2" destOrd="0" presId="urn:microsoft.com/office/officeart/2009/3/layout/RandomtoResultProcess"/>
    <dgm:cxn modelId="{FE7C612A-4288-452F-BB69-56354FE09787}" type="presParOf" srcId="{66D0E1B2-A9D4-4629-BA09-8224CE1EAC29}" destId="{898C92E2-303D-47E3-9C4B-D9C319AFFF9F}" srcOrd="3" destOrd="0" presId="urn:microsoft.com/office/officeart/2009/3/layout/RandomtoResultProcess"/>
    <dgm:cxn modelId="{A365B95A-A1AF-4C96-86E1-49A8C33AA9AC}" type="presParOf" srcId="{66D0E1B2-A9D4-4629-BA09-8224CE1EAC29}" destId="{1D69729B-815B-40FB-9643-5FF20D181E85}" srcOrd="4" destOrd="0" presId="urn:microsoft.com/office/officeart/2009/3/layout/RandomtoResultProcess"/>
    <dgm:cxn modelId="{A8D944B3-EBD2-49CB-8BF3-BA7B4CF8E473}" type="presParOf" srcId="{66D0E1B2-A9D4-4629-BA09-8224CE1EAC29}" destId="{CE8587F2-4D0E-4365-82B8-69BE2741386A}" srcOrd="5" destOrd="0" presId="urn:microsoft.com/office/officeart/2009/3/layout/RandomtoResultProcess"/>
    <dgm:cxn modelId="{515A9D4D-0C52-494D-B0C4-AE389C087D7F}" type="presParOf" srcId="{66D0E1B2-A9D4-4629-BA09-8224CE1EAC29}" destId="{5CE642BF-2C69-499C-84B0-E96D1FF07B8E}" srcOrd="6" destOrd="0" presId="urn:microsoft.com/office/officeart/2009/3/layout/RandomtoResultProcess"/>
    <dgm:cxn modelId="{0FC3A553-469C-4EAA-BCBA-B1887AF147CD}" type="presParOf" srcId="{66D0E1B2-A9D4-4629-BA09-8224CE1EAC29}" destId="{2441DF66-21E8-4935-9543-C00768CBF411}" srcOrd="7" destOrd="0" presId="urn:microsoft.com/office/officeart/2009/3/layout/RandomtoResultProcess"/>
    <dgm:cxn modelId="{1B7B2AAB-4D27-4745-803F-0831C29D10C9}" type="presParOf" srcId="{66D0E1B2-A9D4-4629-BA09-8224CE1EAC29}" destId="{74491F59-A23D-401C-9A3E-C3F41B2B254E}" srcOrd="8" destOrd="0" presId="urn:microsoft.com/office/officeart/2009/3/layout/RandomtoResultProcess"/>
    <dgm:cxn modelId="{069ED82C-CEC4-4F19-99DD-F2A67ED9E05E}" type="presParOf" srcId="{66D0E1B2-A9D4-4629-BA09-8224CE1EAC29}" destId="{CDD34951-2A5D-4BB8-9C11-FF6DC697F54A}" srcOrd="9" destOrd="0" presId="urn:microsoft.com/office/officeart/2009/3/layout/RandomtoResultProcess"/>
    <dgm:cxn modelId="{97E30969-F758-4FE7-BBD5-A74D7A23356C}" type="presParOf" srcId="{66D0E1B2-A9D4-4629-BA09-8224CE1EAC29}" destId="{D0D99160-8B06-46D0-B825-669D5E6764AA}" srcOrd="10" destOrd="0" presId="urn:microsoft.com/office/officeart/2009/3/layout/RandomtoResultProcess"/>
    <dgm:cxn modelId="{AD7F3964-246E-4B78-9A28-3A95D569ACD3}" type="presParOf" srcId="{66D0E1B2-A9D4-4629-BA09-8224CE1EAC29}" destId="{BEB63D20-C3F0-4321-8221-FA29C072EB7D}" srcOrd="11" destOrd="0" presId="urn:microsoft.com/office/officeart/2009/3/layout/RandomtoResultProcess"/>
    <dgm:cxn modelId="{5348DE4C-1AB7-4B80-91E1-D763B14A81A0}" type="presParOf" srcId="{66D0E1B2-A9D4-4629-BA09-8224CE1EAC29}" destId="{458C893F-0158-47FC-B4B3-C05FEA957204}" srcOrd="12" destOrd="0" presId="urn:microsoft.com/office/officeart/2009/3/layout/RandomtoResultProcess"/>
    <dgm:cxn modelId="{E7CA0FA0-0C00-4E21-B84F-208073D2B5E5}" type="presParOf" srcId="{66D0E1B2-A9D4-4629-BA09-8224CE1EAC29}" destId="{DA110A5D-35C1-4F26-877F-4A6651780F5A}" srcOrd="13" destOrd="0" presId="urn:microsoft.com/office/officeart/2009/3/layout/RandomtoResultProcess"/>
    <dgm:cxn modelId="{E38DB4AB-1E12-49BF-9E3F-53AF43D32A18}" type="presParOf" srcId="{66D0E1B2-A9D4-4629-BA09-8224CE1EAC29}" destId="{9BB90299-0CFA-450C-B6CD-084A7B65B169}" srcOrd="14" destOrd="0" presId="urn:microsoft.com/office/officeart/2009/3/layout/RandomtoResultProcess"/>
    <dgm:cxn modelId="{978434A7-F1CF-4E1D-9758-FD60FB937B5C}" type="presParOf" srcId="{66D0E1B2-A9D4-4629-BA09-8224CE1EAC29}" destId="{298A04FD-3B6C-441F-8B67-7232F50971B0}" srcOrd="15" destOrd="0" presId="urn:microsoft.com/office/officeart/2009/3/layout/RandomtoResultProcess"/>
    <dgm:cxn modelId="{851094C6-DB2A-4A31-9430-054571BBADA2}" type="presParOf" srcId="{66D0E1B2-A9D4-4629-BA09-8224CE1EAC29}" destId="{033125BD-0837-40EF-8C16-502096D011B9}" srcOrd="16" destOrd="0" presId="urn:microsoft.com/office/officeart/2009/3/layout/RandomtoResultProcess"/>
    <dgm:cxn modelId="{7420C727-1634-46DF-9580-3E92133A5183}" type="presParOf" srcId="{66D0E1B2-A9D4-4629-BA09-8224CE1EAC29}" destId="{613B9E80-A88D-49C9-8431-A75F665B3F00}" srcOrd="17" destOrd="0" presId="urn:microsoft.com/office/officeart/2009/3/layout/RandomtoResultProcess"/>
    <dgm:cxn modelId="{A69B48AD-0525-41D0-B4A7-A9D0B959FD50}" type="presParOf" srcId="{66D0E1B2-A9D4-4629-BA09-8224CE1EAC29}" destId="{DAAA5876-4E0F-40D1-A54A-A5CC480578F4}" srcOrd="18" destOrd="0" presId="urn:microsoft.com/office/officeart/2009/3/layout/RandomtoResultProcess"/>
    <dgm:cxn modelId="{D4F03265-EC5F-42B8-9075-A98375B4FBDA}" type="presParOf" srcId="{54BAC528-CB7D-4C30-9071-DD255E0BA2E5}" destId="{9B19FB23-6622-4F69-904E-4915D1D48A7F}" srcOrd="1" destOrd="0" presId="urn:microsoft.com/office/officeart/2009/3/layout/RandomtoResultProcess"/>
    <dgm:cxn modelId="{54241E06-BAAB-4CB2-9842-67611BDF09C0}" type="presParOf" srcId="{9B19FB23-6622-4F69-904E-4915D1D48A7F}" destId="{F525F738-4E2A-4154-86D3-E79A22A25FC9}" srcOrd="0" destOrd="0" presId="urn:microsoft.com/office/officeart/2009/3/layout/RandomtoResultProcess"/>
    <dgm:cxn modelId="{09006FB7-F4A2-43AC-9547-A10236226070}" type="presParOf" srcId="{9B19FB23-6622-4F69-904E-4915D1D48A7F}" destId="{AEF923E7-2643-4C7F-BCF1-DA8EE2DD35BF}" srcOrd="1" destOrd="0" presId="urn:microsoft.com/office/officeart/2009/3/layout/RandomtoResultProcess"/>
    <dgm:cxn modelId="{CF013B68-F05B-42FD-A14A-F214003C0114}" type="presParOf" srcId="{54BAC528-CB7D-4C30-9071-DD255E0BA2E5}" destId="{86AF4B17-E1E2-40C4-9A84-55909C2BC771}" srcOrd="2" destOrd="0" presId="urn:microsoft.com/office/officeart/2009/3/layout/RandomtoResultProcess"/>
    <dgm:cxn modelId="{2A5CFBE2-7660-4181-92AF-C9F88F7D2ECF}" type="presParOf" srcId="{86AF4B17-E1E2-40C4-9A84-55909C2BC771}" destId="{C401F9D0-B72F-496F-ABAD-2FC2173C6C93}" srcOrd="0" destOrd="0" presId="urn:microsoft.com/office/officeart/2009/3/layout/RandomtoResultProcess"/>
    <dgm:cxn modelId="{6C499DA6-95C0-4C86-8A9E-872BBDF6BDA0}" type="presParOf" srcId="{86AF4B17-E1E2-40C4-9A84-55909C2BC771}" destId="{CE20F521-AA52-443C-B987-6B24F7BEBF8A}" srcOrd="1" destOrd="0" presId="urn:microsoft.com/office/officeart/2009/3/layout/RandomtoResultProcess"/>
    <dgm:cxn modelId="{C903F7D5-E6A1-43AE-8484-60912CD2333F}" type="presParOf" srcId="{54BAC528-CB7D-4C30-9071-DD255E0BA2E5}" destId="{31683B41-A726-4CB9-8A4F-947FE0A11C2E}" srcOrd="3" destOrd="0" presId="urn:microsoft.com/office/officeart/2009/3/layout/RandomtoResultProcess"/>
    <dgm:cxn modelId="{7883FA8D-F662-4126-8C9E-6445AEDE91DC}" type="presParOf" srcId="{31683B41-A726-4CB9-8A4F-947FE0A11C2E}" destId="{2B58B0A7-FAF3-4F0E-88B0-EF242C148A4A}" srcOrd="0" destOrd="0" presId="urn:microsoft.com/office/officeart/2009/3/layout/RandomtoResultProcess"/>
    <dgm:cxn modelId="{316318B9-9785-437E-A01C-B0DE74F6D905}" type="presParOf" srcId="{31683B41-A726-4CB9-8A4F-947FE0A11C2E}" destId="{10619278-A702-4E61-9BAC-53FEEBDEEEBE}" srcOrd="1" destOrd="0" presId="urn:microsoft.com/office/officeart/2009/3/layout/RandomtoResultProcess"/>
    <dgm:cxn modelId="{3800EC0A-B5B5-481F-AF27-04CCDF19F53E}" type="presParOf" srcId="{54BAC528-CB7D-4C30-9071-DD255E0BA2E5}" destId="{AFA1A859-451F-4DB0-9E81-728C7347C194}" srcOrd="4" destOrd="0" presId="urn:microsoft.com/office/officeart/2009/3/layout/RandomtoResultProcess"/>
    <dgm:cxn modelId="{876B1AE2-CB9B-4BC7-805A-978A885C1C95}" type="presParOf" srcId="{AFA1A859-451F-4DB0-9E81-728C7347C194}" destId="{46B387B4-B82C-461F-ADB4-DCFE4E2362C1}" srcOrd="0" destOrd="0" presId="urn:microsoft.com/office/officeart/2009/3/layout/RandomtoResultProcess"/>
    <dgm:cxn modelId="{3644EB35-2469-4562-91E4-B8B646178754}" type="presParOf" srcId="{AFA1A859-451F-4DB0-9E81-728C7347C194}" destId="{F5F08163-BD08-4161-A15A-0B6A3CBBFC52}" srcOrd="1" destOrd="0" presId="urn:microsoft.com/office/officeart/2009/3/layout/RandomtoResultProcess"/>
    <dgm:cxn modelId="{52177382-CA77-4726-82F6-41FC676DB687}" type="presParOf" srcId="{54BAC528-CB7D-4C30-9071-DD255E0BA2E5}" destId="{D34D40F2-FCD0-49AD-ACA5-09F3285917C1}" srcOrd="5" destOrd="0" presId="urn:microsoft.com/office/officeart/2009/3/layout/RandomtoResultProcess"/>
    <dgm:cxn modelId="{F0E25C14-F20F-454F-AFB6-908619FDB7D8}" type="presParOf" srcId="{D34D40F2-FCD0-49AD-ACA5-09F3285917C1}" destId="{DB451C2B-9C25-478B-B539-C8150EBDAEFD}" srcOrd="0" destOrd="0" presId="urn:microsoft.com/office/officeart/2009/3/layout/RandomtoResultProcess"/>
    <dgm:cxn modelId="{66B96CFD-8E7E-49B5-9B57-3D500E292B2F}" type="presParOf" srcId="{D34D40F2-FCD0-49AD-ACA5-09F3285917C1}" destId="{5145ED54-7FB6-4C85-9815-62F6EAED2961}" srcOrd="1" destOrd="0" presId="urn:microsoft.com/office/officeart/2009/3/layout/RandomtoResultProcess"/>
    <dgm:cxn modelId="{54E957F5-77E4-41E6-9770-A47AE5CF88B0}" type="presParOf" srcId="{54BAC528-CB7D-4C30-9071-DD255E0BA2E5}" destId="{B89F05A7-7DEB-4C16-BF7C-1AC981DAE714}" srcOrd="6" destOrd="0" presId="urn:microsoft.com/office/officeart/2009/3/layout/RandomtoResultProcess"/>
    <dgm:cxn modelId="{D85303BF-2DAE-4DC9-AFD6-909D557104AC}" type="presParOf" srcId="{B89F05A7-7DEB-4C16-BF7C-1AC981DAE714}" destId="{06BBA1B6-9B3B-4436-BA90-AF2D4AA60B4E}" srcOrd="0" destOrd="0" presId="urn:microsoft.com/office/officeart/2009/3/layout/RandomtoResultProcess"/>
    <dgm:cxn modelId="{77CE6B27-ABF3-47A1-BB6E-F3D33C3314F3}" type="presParOf" srcId="{B89F05A7-7DEB-4C16-BF7C-1AC981DAE714}" destId="{16AED9CB-B377-4E30-A287-D7D0B453FD9F}" srcOrd="1" destOrd="0" presId="urn:microsoft.com/office/officeart/2009/3/layout/RandomtoResultProcess"/>
    <dgm:cxn modelId="{0D86CE5D-9EFC-4CE0-88C0-2606EBD1566B}" type="presParOf" srcId="{54BAC528-CB7D-4C30-9071-DD255E0BA2E5}" destId="{1D471D65-B5C3-432F-A848-4497304B0191}" srcOrd="7" destOrd="0" presId="urn:microsoft.com/office/officeart/2009/3/layout/RandomtoResultProcess"/>
    <dgm:cxn modelId="{24745450-0427-4A7C-8B21-CFB8CE59AA91}" type="presParOf" srcId="{1D471D65-B5C3-432F-A848-4497304B0191}" destId="{938E1389-02E2-4B42-9991-CCB5A0F77AF0}" srcOrd="0" destOrd="0" presId="urn:microsoft.com/office/officeart/2009/3/layout/RandomtoResultProcess"/>
    <dgm:cxn modelId="{FD8A5B43-AC8E-44C5-96FA-371E0DD0B6FE}" type="presParOf" srcId="{1D471D65-B5C3-432F-A848-4497304B0191}" destId="{359A863E-15DA-42EA-A66A-7B3177DE95EA}" srcOrd="1" destOrd="0" presId="urn:microsoft.com/office/officeart/2009/3/layout/RandomtoResultProcess"/>
    <dgm:cxn modelId="{A3420F34-E9C1-4579-A2D5-7CE3F7A6D28E}" type="presParOf" srcId="{54BAC528-CB7D-4C30-9071-DD255E0BA2E5}" destId="{28BEC24D-561D-4911-AE42-5DFB55D8E165}" srcOrd="8" destOrd="0" presId="urn:microsoft.com/office/officeart/2009/3/layout/RandomtoResultProcess"/>
    <dgm:cxn modelId="{A95AE516-20B6-4851-AFD8-0D0D7418CE33}" type="presParOf" srcId="{28BEC24D-561D-4911-AE42-5DFB55D8E165}" destId="{3BC30699-EF78-4A9B-A101-79560BDA3F9D}" srcOrd="0" destOrd="0" presId="urn:microsoft.com/office/officeart/2009/3/layout/RandomtoResultProcess"/>
    <dgm:cxn modelId="{BD2C732D-EECB-439F-B388-B50B74C69A3F}" type="presParOf" srcId="{28BEC24D-561D-4911-AE42-5DFB55D8E165}" destId="{E73B18FE-B35E-4220-B16C-37363DCBDD3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C4A2890-35B4-4E94-A6A3-37AAD409B3CF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2A6BD592-3BC2-4202-82EE-6DFCDC1F1884}">
      <dgm:prSet phldrT="[文字]"/>
      <dgm:spPr/>
      <dgm:t>
        <a:bodyPr/>
        <a:lstStyle/>
        <a:p>
          <a:r>
            <a:rPr lang="en-US" sz="2200" dirty="0">
              <a:latin typeface="Arial Black" panose="020B0A04020102020204" pitchFamily="34" charset="0"/>
            </a:rPr>
            <a:t>Analysis</a:t>
          </a:r>
          <a:endParaRPr lang="zh-TW" altLang="en-US" sz="2200" dirty="0">
            <a:latin typeface="Arial Black" panose="020B0A04020102020204" pitchFamily="34" charset="0"/>
          </a:endParaRPr>
        </a:p>
      </dgm:t>
    </dgm:pt>
    <dgm:pt modelId="{1DA82A30-0139-4E01-802C-583DE38BAEB0}" type="par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869BB7F3-2CC3-4AE4-A965-7023F1816B38}" type="sib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A2B0C55F-0086-4406-A3B0-8F496211D64E}">
      <dgm:prSet phldrT="[文字]"/>
      <dgm:spPr/>
      <dgm:t>
        <a:bodyPr/>
        <a:lstStyle/>
        <a:p>
          <a:r>
            <a:rPr lang="en-US" dirty="0">
              <a:latin typeface="Arial Black" panose="020B0A04020102020204" pitchFamily="34" charset="0"/>
              <a:ea typeface="微軟正黑體" panose="020B0604030504040204" pitchFamily="34" charset="-120"/>
            </a:rPr>
            <a:t>ETL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B701724E-E9BA-4DB6-BA4E-92AC12F1C661}" type="par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DD4BB789-FFA4-4BBA-BE52-A11D85AC0356}" type="sib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B4F7285E-3E2B-474A-9D0E-6D8328DC8F94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Transform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B88BD464-D73E-4EFF-8CB5-A519937B0D92}" type="par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A2E75E2-7D0E-4C6E-A27E-0AFC0635B6C6}" type="sib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DCE9FC4-A98B-4BA0-AD17-9BF99BF02ABA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Load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5107DB40-A016-4D31-949C-402BAF1535D3}" type="par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4408379F-385D-4B0E-A3B1-DB3DEB4486EA}" type="sib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9E6F6387-73F1-41EE-9825-2AEBBDB33AC0}">
      <dgm:prSet custT="1"/>
      <dgm:spPr/>
      <dgm:t>
        <a:bodyPr/>
        <a:lstStyle/>
        <a:p>
          <a:pPr rtl="0"/>
          <a:r>
            <a:rPr lang="en-US" sz="1700" dirty="0">
              <a:solidFill>
                <a:schemeClr val="tx1"/>
              </a:solidFill>
              <a:latin typeface="Arial Black" panose="020B0A04020102020204" pitchFamily="34" charset="0"/>
            </a:rPr>
            <a:t>text mining</a:t>
          </a:r>
          <a:endParaRPr lang="zh-TW" altLang="en-US" sz="17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5B898B1B-1445-45C3-8421-DA595B79B127}" type="par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7CFC6F2C-6D89-456B-9277-8BA5D85F7105}" type="sib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40683ECD-3AFA-419A-A259-1A66B67B34F5}">
      <dgm:prSet/>
      <dgm:spPr/>
      <dgm:t>
        <a:bodyPr/>
        <a:lstStyle/>
        <a:p>
          <a:pPr rtl="0"/>
          <a:r>
            <a:rPr lang="en-US" dirty="0" smtClean="0">
              <a:latin typeface="Arial Black" panose="020B0A04020102020204" pitchFamily="34" charset="0"/>
            </a:rPr>
            <a:t>Create Art!</a:t>
          </a:r>
          <a:endParaRPr lang="en-US" dirty="0">
            <a:latin typeface="Arial Black" panose="020B0A04020102020204" pitchFamily="34" charset="0"/>
          </a:endParaRPr>
        </a:p>
      </dgm:t>
    </dgm:pt>
    <dgm:pt modelId="{CD84A676-73B4-4374-88C5-7381E6C40F89}" type="par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D42325D9-C6D5-4205-A650-4FC031FFCC4A}" type="sib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821B8D68-29FC-498A-BFEC-96708A0AE216}">
      <dgm:prSet/>
      <dgm:spPr/>
      <dgm:t>
        <a:bodyPr/>
        <a:lstStyle/>
        <a:p>
          <a:pPr rtl="0"/>
          <a:r>
            <a:rPr lang="en-US" sz="1700" dirty="0">
              <a:latin typeface="Arial Black" panose="020B0A04020102020204" pitchFamily="34" charset="0"/>
            </a:rPr>
            <a:t>Scene</a:t>
          </a:r>
        </a:p>
      </dgm:t>
    </dgm:pt>
    <dgm:pt modelId="{ECA3DEB6-F086-49E3-AEC7-A4B1ED65F8AE}" type="par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267378D8-D07C-4C11-99E5-07B700DB2E28}" type="sib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AB9B018A-29DE-4B81-8F5E-99AB2F34AEBE}">
      <dgm:prSet custT="1"/>
      <dgm:spPr/>
      <dgm:t>
        <a:bodyPr/>
        <a:lstStyle/>
        <a:p>
          <a:pPr rtl="0"/>
          <a:r>
            <a:rPr lang="en-US" sz="3200" dirty="0">
              <a:solidFill>
                <a:srgbClr val="FFC000"/>
              </a:solidFill>
              <a:latin typeface="Arial Black" panose="020B0A04020102020204" pitchFamily="34" charset="0"/>
            </a:rPr>
            <a:t>Color</a:t>
          </a:r>
        </a:p>
      </dgm:t>
    </dgm:pt>
    <dgm:pt modelId="{25BA66BB-1AFD-45BB-9B75-1593DF47DDFC}" type="par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C92A6C7-9586-4A9D-83F2-B775D5BAB8B1}" type="sib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0196450-4AE5-4A64-87C2-452C25575E31}">
      <dgm:prSet/>
      <dgm:spPr/>
      <dgm:t>
        <a:bodyPr/>
        <a:lstStyle/>
        <a:p>
          <a:pPr rtl="0"/>
          <a:r>
            <a:rPr lang="en-US" sz="1700" dirty="0">
              <a:latin typeface="Arial Black" panose="020B0A04020102020204" pitchFamily="34" charset="0"/>
            </a:rPr>
            <a:t>Style</a:t>
          </a:r>
        </a:p>
      </dgm:t>
    </dgm:pt>
    <dgm:pt modelId="{1E9C0FDB-F957-4224-9A53-D27D5099C1FF}" type="par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6F3556D9-7FCB-40F5-98F7-FF9C018C7C9D}" type="sib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712A5175-CECF-47BB-8CB5-452D1198EFF1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Extract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A712B8F2-9E37-4F49-B339-7E5C40360E46}" type="sib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6E669FF2-6592-49AD-82F5-6A5056EB6936}" type="par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FB066BC6-19AA-4C5B-A299-7DAB469002D7}">
      <dgm:prSet/>
      <dgm:spPr/>
      <dgm:t>
        <a:bodyPr/>
        <a:lstStyle/>
        <a:p>
          <a:pPr rtl="0"/>
          <a:r>
            <a:rPr lang="en-US" dirty="0" smtClean="0">
              <a:latin typeface="Arial Black" panose="020B0A04020102020204" pitchFamily="34" charset="0"/>
            </a:rPr>
            <a:t>Neural Art</a:t>
          </a:r>
          <a:endParaRPr lang="en-US" dirty="0">
            <a:latin typeface="Arial Black" panose="020B0A04020102020204" pitchFamily="34" charset="0"/>
          </a:endParaRPr>
        </a:p>
      </dgm:t>
    </dgm:pt>
    <dgm:pt modelId="{7F1F249B-754B-4083-B61C-888BCBD4AF2E}" type="par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71E9133C-BDD2-4E76-811E-3AD05EA94FE4}" type="sib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5815206D-5B2D-4A0A-A24D-0A9E95D83575}" type="pres">
      <dgm:prSet presAssocID="{AC4A2890-35B4-4E94-A6A3-37AAD409B3CF}" presName="Name0" presStyleCnt="0">
        <dgm:presLayoutVars>
          <dgm:dir/>
          <dgm:resizeHandles val="exact"/>
        </dgm:presLayoutVars>
      </dgm:prSet>
      <dgm:spPr/>
    </dgm:pt>
    <dgm:pt modelId="{56D937F1-CB8E-4EEC-A3E3-DCA3FAE4AF74}" type="pres">
      <dgm:prSet presAssocID="{AC4A2890-35B4-4E94-A6A3-37AAD409B3CF}" presName="arrow" presStyleLbl="bgShp" presStyleIdx="0" presStyleCnt="1"/>
      <dgm:spPr/>
    </dgm:pt>
    <dgm:pt modelId="{89D53F97-D0BA-4EE9-86E8-B8FF19827516}" type="pres">
      <dgm:prSet presAssocID="{AC4A2890-35B4-4E94-A6A3-37AAD409B3CF}" presName="points" presStyleCnt="0"/>
      <dgm:spPr/>
    </dgm:pt>
    <dgm:pt modelId="{9722661E-A86D-4670-9C2E-09BDB92F87E5}" type="pres">
      <dgm:prSet presAssocID="{A2B0C55F-0086-4406-A3B0-8F496211D64E}" presName="compositeA" presStyleCnt="0"/>
      <dgm:spPr/>
    </dgm:pt>
    <dgm:pt modelId="{0B134B1B-D00F-422F-B840-1DA3FAD5E7C0}" type="pres">
      <dgm:prSet presAssocID="{A2B0C55F-0086-4406-A3B0-8F496211D64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86F6FD-FDE0-4446-A881-07A6C36456E5}" type="pres">
      <dgm:prSet presAssocID="{A2B0C55F-0086-4406-A3B0-8F496211D64E}" presName="circleA" presStyleLbl="node1" presStyleIdx="0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8BB610C8-CB2C-42A6-97C6-DB2CA6F8785C}" type="pres">
      <dgm:prSet presAssocID="{A2B0C55F-0086-4406-A3B0-8F496211D64E}" presName="spaceA" presStyleCnt="0"/>
      <dgm:spPr/>
    </dgm:pt>
    <dgm:pt modelId="{B704838B-1E8F-4B16-8854-DC3E82592481}" type="pres">
      <dgm:prSet presAssocID="{DD4BB789-FFA4-4BBA-BE52-A11D85AC0356}" presName="space" presStyleCnt="0"/>
      <dgm:spPr/>
    </dgm:pt>
    <dgm:pt modelId="{88903210-97B4-497A-A580-B5244E31D7B2}" type="pres">
      <dgm:prSet presAssocID="{2A6BD592-3BC2-4202-82EE-6DFCDC1F1884}" presName="compositeB" presStyleCnt="0"/>
      <dgm:spPr/>
    </dgm:pt>
    <dgm:pt modelId="{DB4B8CE8-E28F-4278-96C0-93060600C7CC}" type="pres">
      <dgm:prSet presAssocID="{2A6BD592-3BC2-4202-82EE-6DFCDC1F1884}" presName="textB" presStyleLbl="revTx" presStyleIdx="1" presStyleCnt="3" custScaleX="12347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4FF5078-43DC-4F54-9CBD-4A9ED75C99FE}" type="pres">
      <dgm:prSet presAssocID="{2A6BD592-3BC2-4202-82EE-6DFCDC1F1884}" presName="circleB" presStyleLbl="node1" presStyleIdx="1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</dgm:spPr>
    </dgm:pt>
    <dgm:pt modelId="{2E3F4F06-50C3-470C-B38E-9B44BDF7D547}" type="pres">
      <dgm:prSet presAssocID="{2A6BD592-3BC2-4202-82EE-6DFCDC1F1884}" presName="spaceB" presStyleCnt="0"/>
      <dgm:spPr/>
    </dgm:pt>
    <dgm:pt modelId="{D829F397-05BB-47B5-9B7E-A14D8FC552FC}" type="pres">
      <dgm:prSet presAssocID="{869BB7F3-2CC3-4AE4-A965-7023F1816B38}" presName="space" presStyleCnt="0"/>
      <dgm:spPr/>
    </dgm:pt>
    <dgm:pt modelId="{7A7CD670-D891-4FD8-B7B8-24888448A9CD}" type="pres">
      <dgm:prSet presAssocID="{40683ECD-3AFA-419A-A259-1A66B67B34F5}" presName="compositeA" presStyleCnt="0"/>
      <dgm:spPr/>
    </dgm:pt>
    <dgm:pt modelId="{8AD4F3D8-EC46-48E3-BC91-A137B672D776}" type="pres">
      <dgm:prSet presAssocID="{40683ECD-3AFA-419A-A259-1A66B67B34F5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65EFE06-2CCB-4941-8947-60E7959DD08D}" type="pres">
      <dgm:prSet presAssocID="{40683ECD-3AFA-419A-A259-1A66B67B34F5}" presName="circleA" presStyleLbl="node1" presStyleIdx="2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4E8E64AD-0B38-4B9E-BD80-539B00F6A80F}" type="pres">
      <dgm:prSet presAssocID="{40683ECD-3AFA-419A-A259-1A66B67B34F5}" presName="spaceA" presStyleCnt="0"/>
      <dgm:spPr/>
    </dgm:pt>
  </dgm:ptLst>
  <dgm:cxnLst>
    <dgm:cxn modelId="{93F1B3A5-5126-494C-8391-BC15A2F7C8EB}" srcId="{2A6BD592-3BC2-4202-82EE-6DFCDC1F1884}" destId="{AB9B018A-29DE-4B81-8F5E-99AB2F34AEBE}" srcOrd="1" destOrd="0" parTransId="{25BA66BB-1AFD-45BB-9B75-1593DF47DDFC}" sibTransId="{1C92A6C7-9586-4A9D-83F2-B775D5BAB8B1}"/>
    <dgm:cxn modelId="{FEF53C86-3B13-4263-B7B6-88060A51B323}" type="presOf" srcId="{FB066BC6-19AA-4C5B-A299-7DAB469002D7}" destId="{8AD4F3D8-EC46-48E3-BC91-A137B672D776}" srcOrd="0" destOrd="1" presId="urn:microsoft.com/office/officeart/2005/8/layout/hProcess11"/>
    <dgm:cxn modelId="{9295E1EA-A323-4A07-8F40-CE1868B1B441}" srcId="{A2B0C55F-0086-4406-A3B0-8F496211D64E}" destId="{712A5175-CECF-47BB-8CB5-452D1198EFF1}" srcOrd="0" destOrd="0" parTransId="{6E669FF2-6592-49AD-82F5-6A5056EB6936}" sibTransId="{A712B8F2-9E37-4F49-B339-7E5C40360E46}"/>
    <dgm:cxn modelId="{E580E80C-B4A3-436D-978B-84D463FC1973}" srcId="{40683ECD-3AFA-419A-A259-1A66B67B34F5}" destId="{FB066BC6-19AA-4C5B-A299-7DAB469002D7}" srcOrd="0" destOrd="0" parTransId="{7F1F249B-754B-4083-B61C-888BCBD4AF2E}" sibTransId="{71E9133C-BDD2-4E76-811E-3AD05EA94FE4}"/>
    <dgm:cxn modelId="{F9F1EB59-D6D1-4C35-84DB-DAA87B10CE6F}" type="presOf" srcId="{2A6BD592-3BC2-4202-82EE-6DFCDC1F1884}" destId="{DB4B8CE8-E28F-4278-96C0-93060600C7CC}" srcOrd="0" destOrd="0" presId="urn:microsoft.com/office/officeart/2005/8/layout/hProcess11"/>
    <dgm:cxn modelId="{4D2FB6DC-AFB6-4D9C-802D-E4731D7676DE}" srcId="{2A6BD592-3BC2-4202-82EE-6DFCDC1F1884}" destId="{821B8D68-29FC-498A-BFEC-96708A0AE216}" srcOrd="3" destOrd="0" parTransId="{ECA3DEB6-F086-49E3-AEC7-A4B1ED65F8AE}" sibTransId="{267378D8-D07C-4C11-99E5-07B700DB2E28}"/>
    <dgm:cxn modelId="{6DB07308-7E95-4AD7-8A5E-2ECB068E2106}" type="presOf" srcId="{B4F7285E-3E2B-474A-9D0E-6D8328DC8F94}" destId="{0B134B1B-D00F-422F-B840-1DA3FAD5E7C0}" srcOrd="0" destOrd="2" presId="urn:microsoft.com/office/officeart/2005/8/layout/hProcess11"/>
    <dgm:cxn modelId="{F72A4118-DACB-4860-954E-326E73FB7E08}" type="presOf" srcId="{A2B0C55F-0086-4406-A3B0-8F496211D64E}" destId="{0B134B1B-D00F-422F-B840-1DA3FAD5E7C0}" srcOrd="0" destOrd="0" presId="urn:microsoft.com/office/officeart/2005/8/layout/hProcess11"/>
    <dgm:cxn modelId="{E54AC390-2537-4190-89D0-A19FCA4D4884}" type="presOf" srcId="{40683ECD-3AFA-419A-A259-1A66B67B34F5}" destId="{8AD4F3D8-EC46-48E3-BC91-A137B672D776}" srcOrd="0" destOrd="0" presId="urn:microsoft.com/office/officeart/2005/8/layout/hProcess11"/>
    <dgm:cxn modelId="{ED4A7E18-0575-44F4-B503-3FE26FBF8177}" type="presOf" srcId="{9E6F6387-73F1-41EE-9825-2AEBBDB33AC0}" destId="{DB4B8CE8-E28F-4278-96C0-93060600C7CC}" srcOrd="0" destOrd="1" presId="urn:microsoft.com/office/officeart/2005/8/layout/hProcess11"/>
    <dgm:cxn modelId="{500562B6-D9E3-4DAA-8597-8422258F2A0B}" type="presOf" srcId="{712A5175-CECF-47BB-8CB5-452D1198EFF1}" destId="{0B134B1B-D00F-422F-B840-1DA3FAD5E7C0}" srcOrd="0" destOrd="1" presId="urn:microsoft.com/office/officeart/2005/8/layout/hProcess11"/>
    <dgm:cxn modelId="{409A30BC-6C21-4D8D-AA2E-057AE58504D7}" srcId="{AC4A2890-35B4-4E94-A6A3-37AAD409B3CF}" destId="{40683ECD-3AFA-419A-A259-1A66B67B34F5}" srcOrd="2" destOrd="0" parTransId="{CD84A676-73B4-4374-88C5-7381E6C40F89}" sibTransId="{D42325D9-C6D5-4205-A650-4FC031FFCC4A}"/>
    <dgm:cxn modelId="{9294BB81-E5FB-44C3-919C-AF31B134464B}" type="presOf" srcId="{AC4A2890-35B4-4E94-A6A3-37AAD409B3CF}" destId="{5815206D-5B2D-4A0A-A24D-0A9E95D83575}" srcOrd="0" destOrd="0" presId="urn:microsoft.com/office/officeart/2005/8/layout/hProcess11"/>
    <dgm:cxn modelId="{AED8E031-E52D-49F7-8296-AEACFD785413}" type="presOf" srcId="{821B8D68-29FC-498A-BFEC-96708A0AE216}" destId="{DB4B8CE8-E28F-4278-96C0-93060600C7CC}" srcOrd="0" destOrd="4" presId="urn:microsoft.com/office/officeart/2005/8/layout/hProcess11"/>
    <dgm:cxn modelId="{BB4540E2-19F9-4A1C-8630-FF079E37488A}" srcId="{AC4A2890-35B4-4E94-A6A3-37AAD409B3CF}" destId="{A2B0C55F-0086-4406-A3B0-8F496211D64E}" srcOrd="0" destOrd="0" parTransId="{B701724E-E9BA-4DB6-BA4E-92AC12F1C661}" sibTransId="{DD4BB789-FFA4-4BBA-BE52-A11D85AC0356}"/>
    <dgm:cxn modelId="{C499D241-D796-4289-B012-6098A08FC165}" srcId="{2A6BD592-3BC2-4202-82EE-6DFCDC1F1884}" destId="{9E6F6387-73F1-41EE-9825-2AEBBDB33AC0}" srcOrd="0" destOrd="0" parTransId="{5B898B1B-1445-45C3-8421-DA595B79B127}" sibTransId="{7CFC6F2C-6D89-456B-9277-8BA5D85F7105}"/>
    <dgm:cxn modelId="{2AAC2CF5-E237-4F45-9B86-4227FD303511}" srcId="{A2B0C55F-0086-4406-A3B0-8F496211D64E}" destId="{8DCE9FC4-A98B-4BA0-AD17-9BF99BF02ABA}" srcOrd="2" destOrd="0" parTransId="{5107DB40-A016-4D31-949C-402BAF1535D3}" sibTransId="{4408379F-385D-4B0E-A3B1-DB3DEB4486EA}"/>
    <dgm:cxn modelId="{6F6FA20F-F323-4505-B393-0F2F0280608D}" type="presOf" srcId="{AB9B018A-29DE-4B81-8F5E-99AB2F34AEBE}" destId="{DB4B8CE8-E28F-4278-96C0-93060600C7CC}" srcOrd="0" destOrd="2" presId="urn:microsoft.com/office/officeart/2005/8/layout/hProcess11"/>
    <dgm:cxn modelId="{613EFF67-2DEE-4FB0-882B-574469870C44}" srcId="{2A6BD592-3BC2-4202-82EE-6DFCDC1F1884}" destId="{10196450-4AE5-4A64-87C2-452C25575E31}" srcOrd="2" destOrd="0" parTransId="{1E9C0FDB-F957-4224-9A53-D27D5099C1FF}" sibTransId="{6F3556D9-7FCB-40F5-98F7-FF9C018C7C9D}"/>
    <dgm:cxn modelId="{C7B2C48B-3DAA-4B7D-A311-65F7FA7224F7}" type="presOf" srcId="{10196450-4AE5-4A64-87C2-452C25575E31}" destId="{DB4B8CE8-E28F-4278-96C0-93060600C7CC}" srcOrd="0" destOrd="3" presId="urn:microsoft.com/office/officeart/2005/8/layout/hProcess11"/>
    <dgm:cxn modelId="{A8BC356E-B2BD-4EE8-A6C0-78D5489EC3C7}" srcId="{AC4A2890-35B4-4E94-A6A3-37AAD409B3CF}" destId="{2A6BD592-3BC2-4202-82EE-6DFCDC1F1884}" srcOrd="1" destOrd="0" parTransId="{1DA82A30-0139-4E01-802C-583DE38BAEB0}" sibTransId="{869BB7F3-2CC3-4AE4-A965-7023F1816B38}"/>
    <dgm:cxn modelId="{C64D2E02-2614-4DA8-9E89-37B0209F5F69}" srcId="{A2B0C55F-0086-4406-A3B0-8F496211D64E}" destId="{B4F7285E-3E2B-474A-9D0E-6D8328DC8F94}" srcOrd="1" destOrd="0" parTransId="{B88BD464-D73E-4EFF-8CB5-A519937B0D92}" sibTransId="{8A2E75E2-7D0E-4C6E-A27E-0AFC0635B6C6}"/>
    <dgm:cxn modelId="{2CFADE8E-78EB-4F26-93F9-EB6F2510E653}" type="presOf" srcId="{8DCE9FC4-A98B-4BA0-AD17-9BF99BF02ABA}" destId="{0B134B1B-D00F-422F-B840-1DA3FAD5E7C0}" srcOrd="0" destOrd="3" presId="urn:microsoft.com/office/officeart/2005/8/layout/hProcess11"/>
    <dgm:cxn modelId="{820C73B8-AE02-4428-8F9A-A5FC13F02880}" type="presParOf" srcId="{5815206D-5B2D-4A0A-A24D-0A9E95D83575}" destId="{56D937F1-CB8E-4EEC-A3E3-DCA3FAE4AF74}" srcOrd="0" destOrd="0" presId="urn:microsoft.com/office/officeart/2005/8/layout/hProcess11"/>
    <dgm:cxn modelId="{7E9265A5-5621-4A4E-A5F8-FFE46F3F0AE0}" type="presParOf" srcId="{5815206D-5B2D-4A0A-A24D-0A9E95D83575}" destId="{89D53F97-D0BA-4EE9-86E8-B8FF19827516}" srcOrd="1" destOrd="0" presId="urn:microsoft.com/office/officeart/2005/8/layout/hProcess11"/>
    <dgm:cxn modelId="{3528CDA8-D08C-40D9-8D1E-9DDBF7E09697}" type="presParOf" srcId="{89D53F97-D0BA-4EE9-86E8-B8FF19827516}" destId="{9722661E-A86D-4670-9C2E-09BDB92F87E5}" srcOrd="0" destOrd="0" presId="urn:microsoft.com/office/officeart/2005/8/layout/hProcess11"/>
    <dgm:cxn modelId="{FFB5F5A5-4F62-4B63-86BC-BC5F760D426B}" type="presParOf" srcId="{9722661E-A86D-4670-9C2E-09BDB92F87E5}" destId="{0B134B1B-D00F-422F-B840-1DA3FAD5E7C0}" srcOrd="0" destOrd="0" presId="urn:microsoft.com/office/officeart/2005/8/layout/hProcess11"/>
    <dgm:cxn modelId="{25632E92-EFCD-4C6E-9868-4D465BE13762}" type="presParOf" srcId="{9722661E-A86D-4670-9C2E-09BDB92F87E5}" destId="{8D86F6FD-FDE0-4446-A881-07A6C36456E5}" srcOrd="1" destOrd="0" presId="urn:microsoft.com/office/officeart/2005/8/layout/hProcess11"/>
    <dgm:cxn modelId="{E530F73F-1038-490E-9B37-1D2689A91228}" type="presParOf" srcId="{9722661E-A86D-4670-9C2E-09BDB92F87E5}" destId="{8BB610C8-CB2C-42A6-97C6-DB2CA6F8785C}" srcOrd="2" destOrd="0" presId="urn:microsoft.com/office/officeart/2005/8/layout/hProcess11"/>
    <dgm:cxn modelId="{FBD53BE7-AB8E-4158-9DEE-F0911E097395}" type="presParOf" srcId="{89D53F97-D0BA-4EE9-86E8-B8FF19827516}" destId="{B704838B-1E8F-4B16-8854-DC3E82592481}" srcOrd="1" destOrd="0" presId="urn:microsoft.com/office/officeart/2005/8/layout/hProcess11"/>
    <dgm:cxn modelId="{97AE89C5-EB2F-49F9-B61C-EDC6499417CE}" type="presParOf" srcId="{89D53F97-D0BA-4EE9-86E8-B8FF19827516}" destId="{88903210-97B4-497A-A580-B5244E31D7B2}" srcOrd="2" destOrd="0" presId="urn:microsoft.com/office/officeart/2005/8/layout/hProcess11"/>
    <dgm:cxn modelId="{6C04D7BE-6C12-40F3-A9DF-701C6E505E63}" type="presParOf" srcId="{88903210-97B4-497A-A580-B5244E31D7B2}" destId="{DB4B8CE8-E28F-4278-96C0-93060600C7CC}" srcOrd="0" destOrd="0" presId="urn:microsoft.com/office/officeart/2005/8/layout/hProcess11"/>
    <dgm:cxn modelId="{0AC1C24D-3DF6-4C2F-857B-D01AB3CB2DA2}" type="presParOf" srcId="{88903210-97B4-497A-A580-B5244E31D7B2}" destId="{E4FF5078-43DC-4F54-9CBD-4A9ED75C99FE}" srcOrd="1" destOrd="0" presId="urn:microsoft.com/office/officeart/2005/8/layout/hProcess11"/>
    <dgm:cxn modelId="{E36244E2-2EF8-4AEB-AF76-E698CEB495F2}" type="presParOf" srcId="{88903210-97B4-497A-A580-B5244E31D7B2}" destId="{2E3F4F06-50C3-470C-B38E-9B44BDF7D547}" srcOrd="2" destOrd="0" presId="urn:microsoft.com/office/officeart/2005/8/layout/hProcess11"/>
    <dgm:cxn modelId="{1DFBB4AB-42F5-4003-B866-DD65FFF2DE85}" type="presParOf" srcId="{89D53F97-D0BA-4EE9-86E8-B8FF19827516}" destId="{D829F397-05BB-47B5-9B7E-A14D8FC552FC}" srcOrd="3" destOrd="0" presId="urn:microsoft.com/office/officeart/2005/8/layout/hProcess11"/>
    <dgm:cxn modelId="{4EF2CD2A-CC1A-42EB-A7B3-3586E4F1A183}" type="presParOf" srcId="{89D53F97-D0BA-4EE9-86E8-B8FF19827516}" destId="{7A7CD670-D891-4FD8-B7B8-24888448A9CD}" srcOrd="4" destOrd="0" presId="urn:microsoft.com/office/officeart/2005/8/layout/hProcess11"/>
    <dgm:cxn modelId="{E8A4E29F-6EB3-4247-B54E-C0D9FA59F1BB}" type="presParOf" srcId="{7A7CD670-D891-4FD8-B7B8-24888448A9CD}" destId="{8AD4F3D8-EC46-48E3-BC91-A137B672D776}" srcOrd="0" destOrd="0" presId="urn:microsoft.com/office/officeart/2005/8/layout/hProcess11"/>
    <dgm:cxn modelId="{AAE89248-10A7-4A09-921A-07A456C06823}" type="presParOf" srcId="{7A7CD670-D891-4FD8-B7B8-24888448A9CD}" destId="{765EFE06-2CCB-4941-8947-60E7959DD08D}" srcOrd="1" destOrd="0" presId="urn:microsoft.com/office/officeart/2005/8/layout/hProcess11"/>
    <dgm:cxn modelId="{636579A5-7EFE-4F61-A273-CC228F1578CF}" type="presParOf" srcId="{7A7CD670-D891-4FD8-B7B8-24888448A9CD}" destId="{4E8E64AD-0B38-4B9E-BD80-539B00F6A80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Computer Vision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Color Model   RGB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K-Means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en-US" altLang="zh-TW" sz="1200">
              <a:latin typeface="Arial Black" panose="020B0A04020102020204" pitchFamily="34" charset="0"/>
            </a:rPr>
            <a:t>Color Model    </a:t>
          </a:r>
          <a:r>
            <a:rPr lang="en-US" altLang="zh-TW" sz="1200" dirty="0">
              <a:latin typeface="Arial Black" panose="020B0A04020102020204" pitchFamily="34" charset="0"/>
            </a:rPr>
            <a:t>HSV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Distance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1C49C5CE-3042-4CF8-B7DF-BE7DD30F7BF9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97003604-35F5-45D2-B556-77FB5F438F57}" type="pres">
      <dgm:prSet presAssocID="{CD38C542-A218-41F4-8CEC-33E053713DCD}" presName="chaos" presStyleCnt="0"/>
      <dgm:spPr/>
    </dgm:pt>
    <dgm:pt modelId="{FF9074EC-AB7B-49DD-9148-5816A83380D4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00582A7D-BC3B-48F6-8778-A742176B2AE0}" type="pres">
      <dgm:prSet presAssocID="{CD38C542-A218-41F4-8CEC-33E053713DCD}" presName="c1" presStyleLbl="node1" presStyleIdx="0" presStyleCnt="19"/>
      <dgm:spPr/>
    </dgm:pt>
    <dgm:pt modelId="{1570C55A-67BF-41DB-A167-C0F8CD8ACAA3}" type="pres">
      <dgm:prSet presAssocID="{CD38C542-A218-41F4-8CEC-33E053713DCD}" presName="c2" presStyleLbl="node1" presStyleIdx="1" presStyleCnt="19"/>
      <dgm:spPr/>
    </dgm:pt>
    <dgm:pt modelId="{C44B65FE-B8F1-476E-AAD0-C0C31842A5C4}" type="pres">
      <dgm:prSet presAssocID="{CD38C542-A218-41F4-8CEC-33E053713DCD}" presName="c3" presStyleLbl="node1" presStyleIdx="2" presStyleCnt="19"/>
      <dgm:spPr/>
    </dgm:pt>
    <dgm:pt modelId="{2AAF226A-BE17-4E9F-A0C7-8323EA0B619A}" type="pres">
      <dgm:prSet presAssocID="{CD38C542-A218-41F4-8CEC-33E053713DCD}" presName="c4" presStyleLbl="node1" presStyleIdx="3" presStyleCnt="19"/>
      <dgm:spPr/>
    </dgm:pt>
    <dgm:pt modelId="{85414BD8-144E-496C-80DD-994ED37D3237}" type="pres">
      <dgm:prSet presAssocID="{CD38C542-A218-41F4-8CEC-33E053713DCD}" presName="c5" presStyleLbl="node1" presStyleIdx="4" presStyleCnt="19"/>
      <dgm:spPr/>
    </dgm:pt>
    <dgm:pt modelId="{0D66016F-D444-4953-B906-F0125F72B931}" type="pres">
      <dgm:prSet presAssocID="{CD38C542-A218-41F4-8CEC-33E053713DCD}" presName="c6" presStyleLbl="node1" presStyleIdx="5" presStyleCnt="19"/>
      <dgm:spPr/>
    </dgm:pt>
    <dgm:pt modelId="{7B07E08C-D7E9-4479-99FA-7DFAF906C627}" type="pres">
      <dgm:prSet presAssocID="{CD38C542-A218-41F4-8CEC-33E053713DCD}" presName="c7" presStyleLbl="node1" presStyleIdx="6" presStyleCnt="19"/>
      <dgm:spPr/>
    </dgm:pt>
    <dgm:pt modelId="{77168D86-AFC6-47BA-B297-AE67AE871A44}" type="pres">
      <dgm:prSet presAssocID="{CD38C542-A218-41F4-8CEC-33E053713DCD}" presName="c8" presStyleLbl="node1" presStyleIdx="7" presStyleCnt="19"/>
      <dgm:spPr/>
    </dgm:pt>
    <dgm:pt modelId="{C55674F0-A8A2-4E89-B293-C3B81A21E026}" type="pres">
      <dgm:prSet presAssocID="{CD38C542-A218-41F4-8CEC-33E053713DCD}" presName="c9" presStyleLbl="node1" presStyleIdx="8" presStyleCnt="19"/>
      <dgm:spPr/>
    </dgm:pt>
    <dgm:pt modelId="{65A8C929-5AA7-4770-A619-B7941C85ACE8}" type="pres">
      <dgm:prSet presAssocID="{CD38C542-A218-41F4-8CEC-33E053713DCD}" presName="c10" presStyleLbl="node1" presStyleIdx="9" presStyleCnt="19"/>
      <dgm:spPr/>
    </dgm:pt>
    <dgm:pt modelId="{F2E5A857-15AE-4963-8EDA-9A758E5F993E}" type="pres">
      <dgm:prSet presAssocID="{CD38C542-A218-41F4-8CEC-33E053713DCD}" presName="c11" presStyleLbl="node1" presStyleIdx="10" presStyleCnt="19"/>
      <dgm:spPr/>
    </dgm:pt>
    <dgm:pt modelId="{E55419FF-32A3-42F2-8FDF-34C60A7BE12A}" type="pres">
      <dgm:prSet presAssocID="{CD38C542-A218-41F4-8CEC-33E053713DCD}" presName="c12" presStyleLbl="node1" presStyleIdx="11" presStyleCnt="19"/>
      <dgm:spPr/>
    </dgm:pt>
    <dgm:pt modelId="{80022A5E-721B-4FEF-BADF-46356DA800B6}" type="pres">
      <dgm:prSet presAssocID="{CD38C542-A218-41F4-8CEC-33E053713DCD}" presName="c13" presStyleLbl="node1" presStyleIdx="12" presStyleCnt="19"/>
      <dgm:spPr/>
    </dgm:pt>
    <dgm:pt modelId="{997E2B65-56C0-401A-84B1-BA3D699C7ED9}" type="pres">
      <dgm:prSet presAssocID="{CD38C542-A218-41F4-8CEC-33E053713DCD}" presName="c14" presStyleLbl="node1" presStyleIdx="13" presStyleCnt="19"/>
      <dgm:spPr/>
    </dgm:pt>
    <dgm:pt modelId="{9ADD8D8C-2754-46FF-9974-823D4E18C5DC}" type="pres">
      <dgm:prSet presAssocID="{CD38C542-A218-41F4-8CEC-33E053713DCD}" presName="c15" presStyleLbl="node1" presStyleIdx="14" presStyleCnt="19"/>
      <dgm:spPr/>
    </dgm:pt>
    <dgm:pt modelId="{03B4D6C1-6E42-4667-AAF7-B51977691D3E}" type="pres">
      <dgm:prSet presAssocID="{CD38C542-A218-41F4-8CEC-33E053713DCD}" presName="c16" presStyleLbl="node1" presStyleIdx="15" presStyleCnt="19"/>
      <dgm:spPr/>
    </dgm:pt>
    <dgm:pt modelId="{080FD109-E967-4B76-A714-2BB5B5806B24}" type="pres">
      <dgm:prSet presAssocID="{CD38C542-A218-41F4-8CEC-33E053713DCD}" presName="c17" presStyleLbl="node1" presStyleIdx="16" presStyleCnt="19"/>
      <dgm:spPr/>
    </dgm:pt>
    <dgm:pt modelId="{CC9B4437-A1B4-448E-91B6-0CC659884341}" type="pres">
      <dgm:prSet presAssocID="{CD38C542-A218-41F4-8CEC-33E053713DCD}" presName="c18" presStyleLbl="node1" presStyleIdx="17" presStyleCnt="19"/>
      <dgm:spPr/>
    </dgm:pt>
    <dgm:pt modelId="{26554AF2-399D-4863-9AAC-7FC196CC1419}" type="pres">
      <dgm:prSet presAssocID="{82DBB876-E5B3-47D4-B3FD-D8F10AB72D04}" presName="chevronComposite1" presStyleCnt="0"/>
      <dgm:spPr/>
    </dgm:pt>
    <dgm:pt modelId="{B67B55CC-DE82-4362-88FE-3DCC025F07D0}" type="pres">
      <dgm:prSet presAssocID="{82DBB876-E5B3-47D4-B3FD-D8F10AB72D04}" presName="chevron1" presStyleLbl="sibTrans2D1" presStyleIdx="0" presStyleCnt="4"/>
      <dgm:spPr/>
    </dgm:pt>
    <dgm:pt modelId="{4601EF30-68DD-4D3C-8DD3-00D2B9883AA7}" type="pres">
      <dgm:prSet presAssocID="{82DBB876-E5B3-47D4-B3FD-D8F10AB72D04}" presName="spChevron1" presStyleCnt="0"/>
      <dgm:spPr/>
    </dgm:pt>
    <dgm:pt modelId="{3EA1395D-D3BA-4D3F-A921-67F4A8D3CC2F}" type="pres">
      <dgm:prSet presAssocID="{6FDC79C5-0392-4B91-94CA-7CB2CA18C1B0}" presName="middle" presStyleCnt="0"/>
      <dgm:spPr/>
    </dgm:pt>
    <dgm:pt modelId="{80C38CD2-BDF0-4194-949E-DC594F8D6BA3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00702217-8A51-408D-A266-3A5AB864717D}" type="pres">
      <dgm:prSet presAssocID="{6FDC79C5-0392-4B91-94CA-7CB2CA18C1B0}" presName="spMid" presStyleCnt="0"/>
      <dgm:spPr/>
    </dgm:pt>
    <dgm:pt modelId="{7D49CF6F-3717-4DA0-8484-31645AE01F4B}" type="pres">
      <dgm:prSet presAssocID="{4DC7EE98-BB06-4BF6-9CF9-275D88AB6EBF}" presName="chevronComposite1" presStyleCnt="0"/>
      <dgm:spPr/>
    </dgm:pt>
    <dgm:pt modelId="{BB78106E-15BB-48BD-A9C7-88CC8D531F25}" type="pres">
      <dgm:prSet presAssocID="{4DC7EE98-BB06-4BF6-9CF9-275D88AB6EBF}" presName="chevron1" presStyleLbl="sibTrans2D1" presStyleIdx="1" presStyleCnt="4"/>
      <dgm:spPr/>
    </dgm:pt>
    <dgm:pt modelId="{C3145B32-CC8C-4BCA-9749-C963FDCD43AC}" type="pres">
      <dgm:prSet presAssocID="{4DC7EE98-BB06-4BF6-9CF9-275D88AB6EBF}" presName="spChevron1" presStyleCnt="0"/>
      <dgm:spPr/>
    </dgm:pt>
    <dgm:pt modelId="{89A4BC01-C9A2-437A-9D0F-9449DA133938}" type="pres">
      <dgm:prSet presAssocID="{9C79CFAB-2C70-486D-B39A-E2C802B6BF66}" presName="middle" presStyleCnt="0"/>
      <dgm:spPr/>
    </dgm:pt>
    <dgm:pt modelId="{3ADE8C00-B767-4D41-A7B7-C939EC9746BB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0EE9D75C-DB00-4EB6-852C-DC7E095C3558}" type="pres">
      <dgm:prSet presAssocID="{9C79CFAB-2C70-486D-B39A-E2C802B6BF66}" presName="spMid" presStyleCnt="0"/>
      <dgm:spPr/>
    </dgm:pt>
    <dgm:pt modelId="{3579CC8E-DB72-432D-8F3C-51768939D1FF}" type="pres">
      <dgm:prSet presAssocID="{0CA3AFFF-240F-4D91-85EE-E48B73181A28}" presName="chevronComposite1" presStyleCnt="0"/>
      <dgm:spPr/>
    </dgm:pt>
    <dgm:pt modelId="{3857E63F-8FBA-4721-8984-ABA692B40BFB}" type="pres">
      <dgm:prSet presAssocID="{0CA3AFFF-240F-4D91-85EE-E48B73181A28}" presName="chevron1" presStyleLbl="sibTrans2D1" presStyleIdx="2" presStyleCnt="4"/>
      <dgm:spPr/>
    </dgm:pt>
    <dgm:pt modelId="{F94364CC-E990-482D-8952-3188322CEE6D}" type="pres">
      <dgm:prSet presAssocID="{0CA3AFFF-240F-4D91-85EE-E48B73181A28}" presName="spChevron1" presStyleCnt="0"/>
      <dgm:spPr/>
    </dgm:pt>
    <dgm:pt modelId="{A9EA6073-FE06-45D6-B83F-7258676C3E85}" type="pres">
      <dgm:prSet presAssocID="{DD05D6B3-4705-415D-A3A6-7FD419845F56}" presName="middle" presStyleCnt="0"/>
      <dgm:spPr/>
    </dgm:pt>
    <dgm:pt modelId="{C3676652-2D79-405D-A711-103BCC2AED38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805E7B9A-5A4D-4D75-80F4-BC98A46AC52C}" type="pres">
      <dgm:prSet presAssocID="{DD05D6B3-4705-415D-A3A6-7FD419845F56}" presName="spMid" presStyleCnt="0"/>
      <dgm:spPr/>
    </dgm:pt>
    <dgm:pt modelId="{61AA356D-9BF3-4434-938C-B53ED459A3CB}" type="pres">
      <dgm:prSet presAssocID="{07097C13-C49C-417F-BBE2-78F45F20FC22}" presName="chevronComposite1" presStyleCnt="0"/>
      <dgm:spPr/>
    </dgm:pt>
    <dgm:pt modelId="{54BD3F9B-4A68-4642-BFC7-DC0ADD3799E6}" type="pres">
      <dgm:prSet presAssocID="{07097C13-C49C-417F-BBE2-78F45F20FC22}" presName="chevron1" presStyleLbl="sibTrans2D1" presStyleIdx="3" presStyleCnt="4"/>
      <dgm:spPr/>
    </dgm:pt>
    <dgm:pt modelId="{C9428231-F6F0-49C6-9E6E-3C25DE815B9B}" type="pres">
      <dgm:prSet presAssocID="{07097C13-C49C-417F-BBE2-78F45F20FC22}" presName="spChevron1" presStyleCnt="0"/>
      <dgm:spPr/>
    </dgm:pt>
    <dgm:pt modelId="{F8D06518-6E00-4B3C-AA8E-7F35E40C318D}" type="pres">
      <dgm:prSet presAssocID="{A6F45D50-B918-4597-B91F-F98D6961FF4A}" presName="last" presStyleCnt="0"/>
      <dgm:spPr/>
    </dgm:pt>
    <dgm:pt modelId="{F9CCF3E7-832B-4C4D-BDC6-2B35595BE1E7}" type="pres">
      <dgm:prSet presAssocID="{A6F45D50-B918-4597-B91F-F98D6961FF4A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0D3E6B3D-F3F1-4510-B5F6-E52D6691F26C}" type="pres">
      <dgm:prSet presAssocID="{A6F45D50-B918-4597-B91F-F98D6961FF4A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886D7861-5850-428A-8AC1-527D18512DF1}" type="presOf" srcId="{DD05D6B3-4705-415D-A3A6-7FD419845F56}" destId="{C3676652-2D79-405D-A711-103BCC2AED38}" srcOrd="0" destOrd="0" presId="urn:microsoft.com/office/officeart/2009/3/layout/RandomtoResultProcess"/>
    <dgm:cxn modelId="{D5CC6883-3179-4CD3-88FB-687352D3AB43}" type="presOf" srcId="{72F25B54-7ABB-4DD2-8889-F2CFC21D1312}" destId="{1C49C5CE-3042-4CF8-B7DF-BE7DD30F7BF9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1B867764-68EC-4892-BCDB-6E00AFE56408}" type="presOf" srcId="{9C79CFAB-2C70-486D-B39A-E2C802B6BF66}" destId="{3ADE8C00-B767-4D41-A7B7-C939EC9746BB}" srcOrd="0" destOrd="0" presId="urn:microsoft.com/office/officeart/2009/3/layout/RandomtoResultProcess"/>
    <dgm:cxn modelId="{9C87815D-99C0-4476-9927-0050E10C857A}" type="presOf" srcId="{CD38C542-A218-41F4-8CEC-33E053713DCD}" destId="{FF9074EC-AB7B-49DD-9148-5816A83380D4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466FFB69-BDBC-498E-965F-8BA554509092}" type="presOf" srcId="{A6F45D50-B918-4597-B91F-F98D6961FF4A}" destId="{F9CCF3E7-832B-4C4D-BDC6-2B35595BE1E7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A82745E3-BF8D-427A-AA78-6E0AA2D45EF4}" type="presOf" srcId="{6FDC79C5-0392-4B91-94CA-7CB2CA18C1B0}" destId="{80C38CD2-BDF0-4194-949E-DC594F8D6BA3}" srcOrd="0" destOrd="0" presId="urn:microsoft.com/office/officeart/2009/3/layout/RandomtoResultProcess"/>
    <dgm:cxn modelId="{D6496165-6ABF-4A15-AD91-32E79E08E667}" type="presParOf" srcId="{1C49C5CE-3042-4CF8-B7DF-BE7DD30F7BF9}" destId="{97003604-35F5-45D2-B556-77FB5F438F57}" srcOrd="0" destOrd="0" presId="urn:microsoft.com/office/officeart/2009/3/layout/RandomtoResultProcess"/>
    <dgm:cxn modelId="{CA8D5615-3CDB-45ED-B866-067CF49E8146}" type="presParOf" srcId="{97003604-35F5-45D2-B556-77FB5F438F57}" destId="{FF9074EC-AB7B-49DD-9148-5816A83380D4}" srcOrd="0" destOrd="0" presId="urn:microsoft.com/office/officeart/2009/3/layout/RandomtoResultProcess"/>
    <dgm:cxn modelId="{5567B8A7-BEED-4EB8-92A1-0A044ECDC851}" type="presParOf" srcId="{97003604-35F5-45D2-B556-77FB5F438F57}" destId="{00582A7D-BC3B-48F6-8778-A742176B2AE0}" srcOrd="1" destOrd="0" presId="urn:microsoft.com/office/officeart/2009/3/layout/RandomtoResultProcess"/>
    <dgm:cxn modelId="{D0137E83-289F-45BE-9961-5C16C5AB479C}" type="presParOf" srcId="{97003604-35F5-45D2-B556-77FB5F438F57}" destId="{1570C55A-67BF-41DB-A167-C0F8CD8ACAA3}" srcOrd="2" destOrd="0" presId="urn:microsoft.com/office/officeart/2009/3/layout/RandomtoResultProcess"/>
    <dgm:cxn modelId="{F3A1CE50-80F9-4539-A575-6EA75FCFDCFC}" type="presParOf" srcId="{97003604-35F5-45D2-B556-77FB5F438F57}" destId="{C44B65FE-B8F1-476E-AAD0-C0C31842A5C4}" srcOrd="3" destOrd="0" presId="urn:microsoft.com/office/officeart/2009/3/layout/RandomtoResultProcess"/>
    <dgm:cxn modelId="{848F1289-B300-4F39-BB75-38B73DF4B857}" type="presParOf" srcId="{97003604-35F5-45D2-B556-77FB5F438F57}" destId="{2AAF226A-BE17-4E9F-A0C7-8323EA0B619A}" srcOrd="4" destOrd="0" presId="urn:microsoft.com/office/officeart/2009/3/layout/RandomtoResultProcess"/>
    <dgm:cxn modelId="{2A5E0AC7-13F6-4BC5-B658-F502D384B667}" type="presParOf" srcId="{97003604-35F5-45D2-B556-77FB5F438F57}" destId="{85414BD8-144E-496C-80DD-994ED37D3237}" srcOrd="5" destOrd="0" presId="urn:microsoft.com/office/officeart/2009/3/layout/RandomtoResultProcess"/>
    <dgm:cxn modelId="{B2E7DC0D-C8EC-40C9-A1C3-7EB3B62C938F}" type="presParOf" srcId="{97003604-35F5-45D2-B556-77FB5F438F57}" destId="{0D66016F-D444-4953-B906-F0125F72B931}" srcOrd="6" destOrd="0" presId="urn:microsoft.com/office/officeart/2009/3/layout/RandomtoResultProcess"/>
    <dgm:cxn modelId="{3A7DE6CB-F4B6-4AD0-9241-20D2FFF4DD4B}" type="presParOf" srcId="{97003604-35F5-45D2-B556-77FB5F438F57}" destId="{7B07E08C-D7E9-4479-99FA-7DFAF906C627}" srcOrd="7" destOrd="0" presId="urn:microsoft.com/office/officeart/2009/3/layout/RandomtoResultProcess"/>
    <dgm:cxn modelId="{8B0BA56B-730A-40D7-B72C-8AAACA1EEAC0}" type="presParOf" srcId="{97003604-35F5-45D2-B556-77FB5F438F57}" destId="{77168D86-AFC6-47BA-B297-AE67AE871A44}" srcOrd="8" destOrd="0" presId="urn:microsoft.com/office/officeart/2009/3/layout/RandomtoResultProcess"/>
    <dgm:cxn modelId="{A863CC6C-46E9-491A-AF5D-098327876CF8}" type="presParOf" srcId="{97003604-35F5-45D2-B556-77FB5F438F57}" destId="{C55674F0-A8A2-4E89-B293-C3B81A21E026}" srcOrd="9" destOrd="0" presId="urn:microsoft.com/office/officeart/2009/3/layout/RandomtoResultProcess"/>
    <dgm:cxn modelId="{D9A041E4-F93A-4A17-A9D8-08CDC3F57B51}" type="presParOf" srcId="{97003604-35F5-45D2-B556-77FB5F438F57}" destId="{65A8C929-5AA7-4770-A619-B7941C85ACE8}" srcOrd="10" destOrd="0" presId="urn:microsoft.com/office/officeart/2009/3/layout/RandomtoResultProcess"/>
    <dgm:cxn modelId="{D96B8BA3-E8DB-4331-8A1B-DE6775917AE7}" type="presParOf" srcId="{97003604-35F5-45D2-B556-77FB5F438F57}" destId="{F2E5A857-15AE-4963-8EDA-9A758E5F993E}" srcOrd="11" destOrd="0" presId="urn:microsoft.com/office/officeart/2009/3/layout/RandomtoResultProcess"/>
    <dgm:cxn modelId="{4D05DCFB-BD51-433A-90E8-0FA6A39EA153}" type="presParOf" srcId="{97003604-35F5-45D2-B556-77FB5F438F57}" destId="{E55419FF-32A3-42F2-8FDF-34C60A7BE12A}" srcOrd="12" destOrd="0" presId="urn:microsoft.com/office/officeart/2009/3/layout/RandomtoResultProcess"/>
    <dgm:cxn modelId="{C1AB0470-676B-4C48-B638-1D9B38F1E12B}" type="presParOf" srcId="{97003604-35F5-45D2-B556-77FB5F438F57}" destId="{80022A5E-721B-4FEF-BADF-46356DA800B6}" srcOrd="13" destOrd="0" presId="urn:microsoft.com/office/officeart/2009/3/layout/RandomtoResultProcess"/>
    <dgm:cxn modelId="{9C880AF1-F0D8-4584-BD6A-8F87DB7FB3D7}" type="presParOf" srcId="{97003604-35F5-45D2-B556-77FB5F438F57}" destId="{997E2B65-56C0-401A-84B1-BA3D699C7ED9}" srcOrd="14" destOrd="0" presId="urn:microsoft.com/office/officeart/2009/3/layout/RandomtoResultProcess"/>
    <dgm:cxn modelId="{7D11E1D4-3035-4770-926E-B7D5D43D60F4}" type="presParOf" srcId="{97003604-35F5-45D2-B556-77FB5F438F57}" destId="{9ADD8D8C-2754-46FF-9974-823D4E18C5DC}" srcOrd="15" destOrd="0" presId="urn:microsoft.com/office/officeart/2009/3/layout/RandomtoResultProcess"/>
    <dgm:cxn modelId="{940A0CDC-03EC-4E02-894E-67B380E69B95}" type="presParOf" srcId="{97003604-35F5-45D2-B556-77FB5F438F57}" destId="{03B4D6C1-6E42-4667-AAF7-B51977691D3E}" srcOrd="16" destOrd="0" presId="urn:microsoft.com/office/officeart/2009/3/layout/RandomtoResultProcess"/>
    <dgm:cxn modelId="{56407E01-9530-4B91-B04D-95FDA903B850}" type="presParOf" srcId="{97003604-35F5-45D2-B556-77FB5F438F57}" destId="{080FD109-E967-4B76-A714-2BB5B5806B24}" srcOrd="17" destOrd="0" presId="urn:microsoft.com/office/officeart/2009/3/layout/RandomtoResultProcess"/>
    <dgm:cxn modelId="{7F8F7479-B673-41D8-A831-B4CE15EE0C89}" type="presParOf" srcId="{97003604-35F5-45D2-B556-77FB5F438F57}" destId="{CC9B4437-A1B4-448E-91B6-0CC659884341}" srcOrd="18" destOrd="0" presId="urn:microsoft.com/office/officeart/2009/3/layout/RandomtoResultProcess"/>
    <dgm:cxn modelId="{A7607393-163B-42B2-95F7-F95F2E3873C0}" type="presParOf" srcId="{1C49C5CE-3042-4CF8-B7DF-BE7DD30F7BF9}" destId="{26554AF2-399D-4863-9AAC-7FC196CC1419}" srcOrd="1" destOrd="0" presId="urn:microsoft.com/office/officeart/2009/3/layout/RandomtoResultProcess"/>
    <dgm:cxn modelId="{64DCC28D-C9EA-4DD0-9BB1-B1807A3FA0BE}" type="presParOf" srcId="{26554AF2-399D-4863-9AAC-7FC196CC1419}" destId="{B67B55CC-DE82-4362-88FE-3DCC025F07D0}" srcOrd="0" destOrd="0" presId="urn:microsoft.com/office/officeart/2009/3/layout/RandomtoResultProcess"/>
    <dgm:cxn modelId="{F4464856-113A-490D-8B78-C65758882443}" type="presParOf" srcId="{26554AF2-399D-4863-9AAC-7FC196CC1419}" destId="{4601EF30-68DD-4D3C-8DD3-00D2B9883AA7}" srcOrd="1" destOrd="0" presId="urn:microsoft.com/office/officeart/2009/3/layout/RandomtoResultProcess"/>
    <dgm:cxn modelId="{B24ED70B-3D0F-4D72-A9BC-18B148B80BDA}" type="presParOf" srcId="{1C49C5CE-3042-4CF8-B7DF-BE7DD30F7BF9}" destId="{3EA1395D-D3BA-4D3F-A921-67F4A8D3CC2F}" srcOrd="2" destOrd="0" presId="urn:microsoft.com/office/officeart/2009/3/layout/RandomtoResultProcess"/>
    <dgm:cxn modelId="{165108EC-94BF-4D3F-ADC1-2B21D3880CED}" type="presParOf" srcId="{3EA1395D-D3BA-4D3F-A921-67F4A8D3CC2F}" destId="{80C38CD2-BDF0-4194-949E-DC594F8D6BA3}" srcOrd="0" destOrd="0" presId="urn:microsoft.com/office/officeart/2009/3/layout/RandomtoResultProcess"/>
    <dgm:cxn modelId="{4D96FFA1-4D3C-4B7B-A9DD-07EBC89933CC}" type="presParOf" srcId="{3EA1395D-D3BA-4D3F-A921-67F4A8D3CC2F}" destId="{00702217-8A51-408D-A266-3A5AB864717D}" srcOrd="1" destOrd="0" presId="urn:microsoft.com/office/officeart/2009/3/layout/RandomtoResultProcess"/>
    <dgm:cxn modelId="{AFE120A6-0941-4F00-AD73-7BFDF0220681}" type="presParOf" srcId="{1C49C5CE-3042-4CF8-B7DF-BE7DD30F7BF9}" destId="{7D49CF6F-3717-4DA0-8484-31645AE01F4B}" srcOrd="3" destOrd="0" presId="urn:microsoft.com/office/officeart/2009/3/layout/RandomtoResultProcess"/>
    <dgm:cxn modelId="{B844F4AB-FD4A-42AD-9288-CC168B7B665B}" type="presParOf" srcId="{7D49CF6F-3717-4DA0-8484-31645AE01F4B}" destId="{BB78106E-15BB-48BD-A9C7-88CC8D531F25}" srcOrd="0" destOrd="0" presId="urn:microsoft.com/office/officeart/2009/3/layout/RandomtoResultProcess"/>
    <dgm:cxn modelId="{8531A160-89BA-4E8E-BFC4-7CDEA2D38872}" type="presParOf" srcId="{7D49CF6F-3717-4DA0-8484-31645AE01F4B}" destId="{C3145B32-CC8C-4BCA-9749-C963FDCD43AC}" srcOrd="1" destOrd="0" presId="urn:microsoft.com/office/officeart/2009/3/layout/RandomtoResultProcess"/>
    <dgm:cxn modelId="{BCEE1510-0856-474F-AA20-07D4535E84AB}" type="presParOf" srcId="{1C49C5CE-3042-4CF8-B7DF-BE7DD30F7BF9}" destId="{89A4BC01-C9A2-437A-9D0F-9449DA133938}" srcOrd="4" destOrd="0" presId="urn:microsoft.com/office/officeart/2009/3/layout/RandomtoResultProcess"/>
    <dgm:cxn modelId="{CA9DE193-DB48-40A6-9E16-A2E53A92427E}" type="presParOf" srcId="{89A4BC01-C9A2-437A-9D0F-9449DA133938}" destId="{3ADE8C00-B767-4D41-A7B7-C939EC9746BB}" srcOrd="0" destOrd="0" presId="urn:microsoft.com/office/officeart/2009/3/layout/RandomtoResultProcess"/>
    <dgm:cxn modelId="{4D406FDC-9680-41B3-AF64-0112EE013C23}" type="presParOf" srcId="{89A4BC01-C9A2-437A-9D0F-9449DA133938}" destId="{0EE9D75C-DB00-4EB6-852C-DC7E095C3558}" srcOrd="1" destOrd="0" presId="urn:microsoft.com/office/officeart/2009/3/layout/RandomtoResultProcess"/>
    <dgm:cxn modelId="{7B680ED9-3C27-4E47-A698-120234485BD3}" type="presParOf" srcId="{1C49C5CE-3042-4CF8-B7DF-BE7DD30F7BF9}" destId="{3579CC8E-DB72-432D-8F3C-51768939D1FF}" srcOrd="5" destOrd="0" presId="urn:microsoft.com/office/officeart/2009/3/layout/RandomtoResultProcess"/>
    <dgm:cxn modelId="{8C90B502-63BD-47A4-A913-E7BFE19956C0}" type="presParOf" srcId="{3579CC8E-DB72-432D-8F3C-51768939D1FF}" destId="{3857E63F-8FBA-4721-8984-ABA692B40BFB}" srcOrd="0" destOrd="0" presId="urn:microsoft.com/office/officeart/2009/3/layout/RandomtoResultProcess"/>
    <dgm:cxn modelId="{279C1FA0-067E-4EB1-A7B4-120DFA3C5031}" type="presParOf" srcId="{3579CC8E-DB72-432D-8F3C-51768939D1FF}" destId="{F94364CC-E990-482D-8952-3188322CEE6D}" srcOrd="1" destOrd="0" presId="urn:microsoft.com/office/officeart/2009/3/layout/RandomtoResultProcess"/>
    <dgm:cxn modelId="{782E3A9F-6048-4414-918C-26CE452F4E28}" type="presParOf" srcId="{1C49C5CE-3042-4CF8-B7DF-BE7DD30F7BF9}" destId="{A9EA6073-FE06-45D6-B83F-7258676C3E85}" srcOrd="6" destOrd="0" presId="urn:microsoft.com/office/officeart/2009/3/layout/RandomtoResultProcess"/>
    <dgm:cxn modelId="{DE7C5977-E5F4-4AC3-AEA6-4E45F6928680}" type="presParOf" srcId="{A9EA6073-FE06-45D6-B83F-7258676C3E85}" destId="{C3676652-2D79-405D-A711-103BCC2AED38}" srcOrd="0" destOrd="0" presId="urn:microsoft.com/office/officeart/2009/3/layout/RandomtoResultProcess"/>
    <dgm:cxn modelId="{872CED9E-6460-414E-A5B2-D7015FE83DA1}" type="presParOf" srcId="{A9EA6073-FE06-45D6-B83F-7258676C3E85}" destId="{805E7B9A-5A4D-4D75-80F4-BC98A46AC52C}" srcOrd="1" destOrd="0" presId="urn:microsoft.com/office/officeart/2009/3/layout/RandomtoResultProcess"/>
    <dgm:cxn modelId="{D301CFDF-4978-4E5F-BAD9-8BFD28D1E23C}" type="presParOf" srcId="{1C49C5CE-3042-4CF8-B7DF-BE7DD30F7BF9}" destId="{61AA356D-9BF3-4434-938C-B53ED459A3CB}" srcOrd="7" destOrd="0" presId="urn:microsoft.com/office/officeart/2009/3/layout/RandomtoResultProcess"/>
    <dgm:cxn modelId="{0E372781-AD4E-436D-B726-21FC694FC2CE}" type="presParOf" srcId="{61AA356D-9BF3-4434-938C-B53ED459A3CB}" destId="{54BD3F9B-4A68-4642-BFC7-DC0ADD3799E6}" srcOrd="0" destOrd="0" presId="urn:microsoft.com/office/officeart/2009/3/layout/RandomtoResultProcess"/>
    <dgm:cxn modelId="{EC7CBADD-7909-4361-B9B9-FD8E2C43F3EF}" type="presParOf" srcId="{61AA356D-9BF3-4434-938C-B53ED459A3CB}" destId="{C9428231-F6F0-49C6-9E6E-3C25DE815B9B}" srcOrd="1" destOrd="0" presId="urn:microsoft.com/office/officeart/2009/3/layout/RandomtoResultProcess"/>
    <dgm:cxn modelId="{96377A92-D943-4CEC-88B9-1CB43171B4C1}" type="presParOf" srcId="{1C49C5CE-3042-4CF8-B7DF-BE7DD30F7BF9}" destId="{F8D06518-6E00-4B3C-AA8E-7F35E40C318D}" srcOrd="8" destOrd="0" presId="urn:microsoft.com/office/officeart/2009/3/layout/RandomtoResultProcess"/>
    <dgm:cxn modelId="{A6D42E6D-5285-489B-A920-0BF44D5AC89F}" type="presParOf" srcId="{F8D06518-6E00-4B3C-AA8E-7F35E40C318D}" destId="{F9CCF3E7-832B-4C4D-BDC6-2B35595BE1E7}" srcOrd="0" destOrd="0" presId="urn:microsoft.com/office/officeart/2009/3/layout/RandomtoResultProcess"/>
    <dgm:cxn modelId="{922F7C08-19A3-4582-8BC0-920199F6E03B}" type="presParOf" srcId="{F8D06518-6E00-4B3C-AA8E-7F35E40C318D}" destId="{0D3E6B3D-F3F1-4510-B5F6-E52D6691F26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Computer Vision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Color Model   RGB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K-Means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en-US" altLang="zh-TW" sz="1200">
              <a:latin typeface="Arial Black" panose="020B0A04020102020204" pitchFamily="34" charset="0"/>
            </a:rPr>
            <a:t>Color Model    </a:t>
          </a:r>
          <a:r>
            <a:rPr lang="en-US" altLang="zh-TW" sz="1200" dirty="0">
              <a:latin typeface="Arial Black" panose="020B0A04020102020204" pitchFamily="34" charset="0"/>
            </a:rPr>
            <a:t>HSV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Distance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5BC2BF0E-4535-4165-8525-0E5E07F6D304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379FB513-198B-44B3-AB61-E922E3B2B270}" type="pres">
      <dgm:prSet presAssocID="{CD38C542-A218-41F4-8CEC-33E053713DCD}" presName="chaos" presStyleCnt="0"/>
      <dgm:spPr/>
    </dgm:pt>
    <dgm:pt modelId="{D4F82AA1-D980-4C36-BB72-31D6C9425286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9ADCE242-4430-4597-9B81-082EAF342A4C}" type="pres">
      <dgm:prSet presAssocID="{CD38C542-A218-41F4-8CEC-33E053713DCD}" presName="c1" presStyleLbl="node1" presStyleIdx="0" presStyleCnt="19"/>
      <dgm:spPr/>
    </dgm:pt>
    <dgm:pt modelId="{5BE07F35-4F6D-4CE2-8A13-93AE8E3141CE}" type="pres">
      <dgm:prSet presAssocID="{CD38C542-A218-41F4-8CEC-33E053713DCD}" presName="c2" presStyleLbl="node1" presStyleIdx="1" presStyleCnt="19"/>
      <dgm:spPr/>
    </dgm:pt>
    <dgm:pt modelId="{40201392-24C1-43AB-9CC0-A261B151FA90}" type="pres">
      <dgm:prSet presAssocID="{CD38C542-A218-41F4-8CEC-33E053713DCD}" presName="c3" presStyleLbl="node1" presStyleIdx="2" presStyleCnt="19"/>
      <dgm:spPr/>
    </dgm:pt>
    <dgm:pt modelId="{26CD269E-897B-4199-A49E-2AE59B5349F7}" type="pres">
      <dgm:prSet presAssocID="{CD38C542-A218-41F4-8CEC-33E053713DCD}" presName="c4" presStyleLbl="node1" presStyleIdx="3" presStyleCnt="19"/>
      <dgm:spPr/>
    </dgm:pt>
    <dgm:pt modelId="{6802159E-CC2D-49D9-B57E-1A5D73477EF7}" type="pres">
      <dgm:prSet presAssocID="{CD38C542-A218-41F4-8CEC-33E053713DCD}" presName="c5" presStyleLbl="node1" presStyleIdx="4" presStyleCnt="19"/>
      <dgm:spPr/>
    </dgm:pt>
    <dgm:pt modelId="{4DCDB53A-8B49-480B-BF57-C3A216F60B4F}" type="pres">
      <dgm:prSet presAssocID="{CD38C542-A218-41F4-8CEC-33E053713DCD}" presName="c6" presStyleLbl="node1" presStyleIdx="5" presStyleCnt="19"/>
      <dgm:spPr/>
    </dgm:pt>
    <dgm:pt modelId="{BE281D60-6503-411E-8EDE-6032B7E3E216}" type="pres">
      <dgm:prSet presAssocID="{CD38C542-A218-41F4-8CEC-33E053713DCD}" presName="c7" presStyleLbl="node1" presStyleIdx="6" presStyleCnt="19"/>
      <dgm:spPr/>
    </dgm:pt>
    <dgm:pt modelId="{4B4C0F41-2C99-4F66-A4EC-7E1CC46AA4C1}" type="pres">
      <dgm:prSet presAssocID="{CD38C542-A218-41F4-8CEC-33E053713DCD}" presName="c8" presStyleLbl="node1" presStyleIdx="7" presStyleCnt="19"/>
      <dgm:spPr/>
    </dgm:pt>
    <dgm:pt modelId="{94225E04-8E7C-4D59-BB9B-E5DF4822D7E9}" type="pres">
      <dgm:prSet presAssocID="{CD38C542-A218-41F4-8CEC-33E053713DCD}" presName="c9" presStyleLbl="node1" presStyleIdx="8" presStyleCnt="19"/>
      <dgm:spPr/>
    </dgm:pt>
    <dgm:pt modelId="{D77091D6-868E-400E-857B-6A304F491F16}" type="pres">
      <dgm:prSet presAssocID="{CD38C542-A218-41F4-8CEC-33E053713DCD}" presName="c10" presStyleLbl="node1" presStyleIdx="9" presStyleCnt="19"/>
      <dgm:spPr/>
    </dgm:pt>
    <dgm:pt modelId="{358AC3D4-9EC4-430C-BC6D-E11C92679557}" type="pres">
      <dgm:prSet presAssocID="{CD38C542-A218-41F4-8CEC-33E053713DCD}" presName="c11" presStyleLbl="node1" presStyleIdx="10" presStyleCnt="19"/>
      <dgm:spPr/>
    </dgm:pt>
    <dgm:pt modelId="{DB47914A-DBED-43CA-A157-346F842F26A6}" type="pres">
      <dgm:prSet presAssocID="{CD38C542-A218-41F4-8CEC-33E053713DCD}" presName="c12" presStyleLbl="node1" presStyleIdx="11" presStyleCnt="19"/>
      <dgm:spPr/>
    </dgm:pt>
    <dgm:pt modelId="{5E1CBF43-0861-48EA-AD92-C873339ACFBD}" type="pres">
      <dgm:prSet presAssocID="{CD38C542-A218-41F4-8CEC-33E053713DCD}" presName="c13" presStyleLbl="node1" presStyleIdx="12" presStyleCnt="19"/>
      <dgm:spPr/>
    </dgm:pt>
    <dgm:pt modelId="{2336015C-5513-4642-885C-7A45626D38F2}" type="pres">
      <dgm:prSet presAssocID="{CD38C542-A218-41F4-8CEC-33E053713DCD}" presName="c14" presStyleLbl="node1" presStyleIdx="13" presStyleCnt="19"/>
      <dgm:spPr/>
    </dgm:pt>
    <dgm:pt modelId="{B346E978-C38E-4FC4-BBCE-99EF1DD5670D}" type="pres">
      <dgm:prSet presAssocID="{CD38C542-A218-41F4-8CEC-33E053713DCD}" presName="c15" presStyleLbl="node1" presStyleIdx="14" presStyleCnt="19"/>
      <dgm:spPr/>
    </dgm:pt>
    <dgm:pt modelId="{1688AFEB-C965-4CFA-9D10-F8F7BBE5DC51}" type="pres">
      <dgm:prSet presAssocID="{CD38C542-A218-41F4-8CEC-33E053713DCD}" presName="c16" presStyleLbl="node1" presStyleIdx="15" presStyleCnt="19"/>
      <dgm:spPr/>
    </dgm:pt>
    <dgm:pt modelId="{7E179843-11C7-4FA4-AFE4-09FDB919469E}" type="pres">
      <dgm:prSet presAssocID="{CD38C542-A218-41F4-8CEC-33E053713DCD}" presName="c17" presStyleLbl="node1" presStyleIdx="16" presStyleCnt="19"/>
      <dgm:spPr/>
    </dgm:pt>
    <dgm:pt modelId="{DC1F871A-6E6A-4AAF-B8B3-6D49BC4CD694}" type="pres">
      <dgm:prSet presAssocID="{CD38C542-A218-41F4-8CEC-33E053713DCD}" presName="c18" presStyleLbl="node1" presStyleIdx="17" presStyleCnt="19"/>
      <dgm:spPr/>
    </dgm:pt>
    <dgm:pt modelId="{5557D68C-36E2-49BD-9371-03A7E36C5F47}" type="pres">
      <dgm:prSet presAssocID="{82DBB876-E5B3-47D4-B3FD-D8F10AB72D04}" presName="chevronComposite1" presStyleCnt="0"/>
      <dgm:spPr/>
    </dgm:pt>
    <dgm:pt modelId="{CB1B8059-A42B-42A2-8998-A2A5F278EB81}" type="pres">
      <dgm:prSet presAssocID="{82DBB876-E5B3-47D4-B3FD-D8F10AB72D04}" presName="chevron1" presStyleLbl="sibTrans2D1" presStyleIdx="0" presStyleCnt="4"/>
      <dgm:spPr/>
    </dgm:pt>
    <dgm:pt modelId="{4A3B9327-13D4-4AE5-B7CA-2D8B7597E5B3}" type="pres">
      <dgm:prSet presAssocID="{82DBB876-E5B3-47D4-B3FD-D8F10AB72D04}" presName="spChevron1" presStyleCnt="0"/>
      <dgm:spPr/>
    </dgm:pt>
    <dgm:pt modelId="{4730FAC2-F091-4486-B932-8F75E9D7A47C}" type="pres">
      <dgm:prSet presAssocID="{6FDC79C5-0392-4B91-94CA-7CB2CA18C1B0}" presName="middle" presStyleCnt="0"/>
      <dgm:spPr/>
    </dgm:pt>
    <dgm:pt modelId="{223840F0-F661-4BA0-8513-53F12A4EB84C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A6C3A487-F67E-4793-8DCE-C69046179D03}" type="pres">
      <dgm:prSet presAssocID="{6FDC79C5-0392-4B91-94CA-7CB2CA18C1B0}" presName="spMid" presStyleCnt="0"/>
      <dgm:spPr/>
    </dgm:pt>
    <dgm:pt modelId="{8667CBD5-4810-41B8-B90A-F011EC9D699B}" type="pres">
      <dgm:prSet presAssocID="{4DC7EE98-BB06-4BF6-9CF9-275D88AB6EBF}" presName="chevronComposite1" presStyleCnt="0"/>
      <dgm:spPr/>
    </dgm:pt>
    <dgm:pt modelId="{D8B9C15A-0A11-4EF3-A26A-7E2EF9248ED9}" type="pres">
      <dgm:prSet presAssocID="{4DC7EE98-BB06-4BF6-9CF9-275D88AB6EBF}" presName="chevron1" presStyleLbl="sibTrans2D1" presStyleIdx="1" presStyleCnt="4"/>
      <dgm:spPr/>
    </dgm:pt>
    <dgm:pt modelId="{062D27C4-6694-423C-A621-F55F7BEB34E9}" type="pres">
      <dgm:prSet presAssocID="{4DC7EE98-BB06-4BF6-9CF9-275D88AB6EBF}" presName="spChevron1" presStyleCnt="0"/>
      <dgm:spPr/>
    </dgm:pt>
    <dgm:pt modelId="{C23DA0B2-CA54-419E-AE49-4B7D6C20BC55}" type="pres">
      <dgm:prSet presAssocID="{9C79CFAB-2C70-486D-B39A-E2C802B6BF66}" presName="middle" presStyleCnt="0"/>
      <dgm:spPr/>
    </dgm:pt>
    <dgm:pt modelId="{44F2E74F-AB67-414B-846C-A5C0C56BB3AB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AF821E81-4FC8-457D-995D-426977C18C84}" type="pres">
      <dgm:prSet presAssocID="{9C79CFAB-2C70-486D-B39A-E2C802B6BF66}" presName="spMid" presStyleCnt="0"/>
      <dgm:spPr/>
    </dgm:pt>
    <dgm:pt modelId="{5F19ABA6-25E9-40BB-8C71-78EA9EC517CE}" type="pres">
      <dgm:prSet presAssocID="{0CA3AFFF-240F-4D91-85EE-E48B73181A28}" presName="chevronComposite1" presStyleCnt="0"/>
      <dgm:spPr/>
    </dgm:pt>
    <dgm:pt modelId="{B0B1C9EF-A56C-4377-898E-B04F7625DC4A}" type="pres">
      <dgm:prSet presAssocID="{0CA3AFFF-240F-4D91-85EE-E48B73181A28}" presName="chevron1" presStyleLbl="sibTrans2D1" presStyleIdx="2" presStyleCnt="4"/>
      <dgm:spPr/>
    </dgm:pt>
    <dgm:pt modelId="{A71A54DF-237F-4218-A134-6ED872AEBA9C}" type="pres">
      <dgm:prSet presAssocID="{0CA3AFFF-240F-4D91-85EE-E48B73181A28}" presName="spChevron1" presStyleCnt="0"/>
      <dgm:spPr/>
    </dgm:pt>
    <dgm:pt modelId="{56AC8FA9-5109-4705-BC88-D270E2BD6D70}" type="pres">
      <dgm:prSet presAssocID="{DD05D6B3-4705-415D-A3A6-7FD419845F56}" presName="middle" presStyleCnt="0"/>
      <dgm:spPr/>
    </dgm:pt>
    <dgm:pt modelId="{6B85B5FC-ACFB-424B-B602-DE251C05B315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A1EB4FE6-B33E-44A3-9402-91E6C1D4D126}" type="pres">
      <dgm:prSet presAssocID="{DD05D6B3-4705-415D-A3A6-7FD419845F56}" presName="spMid" presStyleCnt="0"/>
      <dgm:spPr/>
    </dgm:pt>
    <dgm:pt modelId="{2C863661-BD62-49A3-80D9-DF0B53AB03F0}" type="pres">
      <dgm:prSet presAssocID="{07097C13-C49C-417F-BBE2-78F45F20FC22}" presName="chevronComposite1" presStyleCnt="0"/>
      <dgm:spPr/>
    </dgm:pt>
    <dgm:pt modelId="{C4AEE0CF-453B-4229-AAD7-05A4FC58A41A}" type="pres">
      <dgm:prSet presAssocID="{07097C13-C49C-417F-BBE2-78F45F20FC22}" presName="chevron1" presStyleLbl="sibTrans2D1" presStyleIdx="3" presStyleCnt="4"/>
      <dgm:spPr/>
    </dgm:pt>
    <dgm:pt modelId="{7470F55A-18BF-4E46-9EBB-7F7E1F07DF01}" type="pres">
      <dgm:prSet presAssocID="{07097C13-C49C-417F-BBE2-78F45F20FC22}" presName="spChevron1" presStyleCnt="0"/>
      <dgm:spPr/>
    </dgm:pt>
    <dgm:pt modelId="{DDBA4831-2C13-479C-9993-F65ED254319F}" type="pres">
      <dgm:prSet presAssocID="{A6F45D50-B918-4597-B91F-F98D6961FF4A}" presName="last" presStyleCnt="0"/>
      <dgm:spPr/>
    </dgm:pt>
    <dgm:pt modelId="{AE044223-6656-4B7E-989B-668C326DB02A}" type="pres">
      <dgm:prSet presAssocID="{A6F45D50-B918-4597-B91F-F98D6961FF4A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1C219F2C-6A36-415A-AE86-DA9FC9F163B9}" type="pres">
      <dgm:prSet presAssocID="{A6F45D50-B918-4597-B91F-F98D6961FF4A}" presName="spN" presStyleCnt="0"/>
      <dgm:spPr/>
    </dgm:pt>
  </dgm:ptLst>
  <dgm:cxnLst>
    <dgm:cxn modelId="{5E10457E-4992-4BEA-808B-37148CE42F01}" type="presOf" srcId="{DD05D6B3-4705-415D-A3A6-7FD419845F56}" destId="{6B85B5FC-ACFB-424B-B602-DE251C05B315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3D8A5926-F27A-4D7D-82A2-ED2D7E3BD107}" type="presOf" srcId="{9C79CFAB-2C70-486D-B39A-E2C802B6BF66}" destId="{44F2E74F-AB67-414B-846C-A5C0C56BB3AB}" srcOrd="0" destOrd="0" presId="urn:microsoft.com/office/officeart/2009/3/layout/RandomtoResultProcess"/>
    <dgm:cxn modelId="{202EB2E5-1511-49C9-B437-A0878E371A10}" type="presOf" srcId="{CD38C542-A218-41F4-8CEC-33E053713DCD}" destId="{D4F82AA1-D980-4C36-BB72-31D6C9425286}" srcOrd="0" destOrd="0" presId="urn:microsoft.com/office/officeart/2009/3/layout/RandomtoResultProcess"/>
    <dgm:cxn modelId="{C8EBB0E9-CE37-47A8-ADC3-4913CD43B0C7}" type="presOf" srcId="{6FDC79C5-0392-4B91-94CA-7CB2CA18C1B0}" destId="{223840F0-F661-4BA0-8513-53F12A4EB84C}" srcOrd="0" destOrd="0" presId="urn:microsoft.com/office/officeart/2009/3/layout/RandomtoResultProcess"/>
    <dgm:cxn modelId="{D489C931-0F43-413F-A3FE-6638C4A383BB}" type="presOf" srcId="{A6F45D50-B918-4597-B91F-F98D6961FF4A}" destId="{AE044223-6656-4B7E-989B-668C326DB02A}" srcOrd="0" destOrd="0" presId="urn:microsoft.com/office/officeart/2009/3/layout/RandomtoResultProcess"/>
    <dgm:cxn modelId="{2C44E594-2936-4650-9A5C-EB3C299C0CFF}" type="presOf" srcId="{72F25B54-7ABB-4DD2-8889-F2CFC21D1312}" destId="{5BC2BF0E-4535-4165-8525-0E5E07F6D304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8654CB2B-C964-4EA6-BA48-E6990854F2C2}" type="presParOf" srcId="{5BC2BF0E-4535-4165-8525-0E5E07F6D304}" destId="{379FB513-198B-44B3-AB61-E922E3B2B270}" srcOrd="0" destOrd="0" presId="urn:microsoft.com/office/officeart/2009/3/layout/RandomtoResultProcess"/>
    <dgm:cxn modelId="{4A621A63-453E-4F1A-A309-F947A3C8808F}" type="presParOf" srcId="{379FB513-198B-44B3-AB61-E922E3B2B270}" destId="{D4F82AA1-D980-4C36-BB72-31D6C9425286}" srcOrd="0" destOrd="0" presId="urn:microsoft.com/office/officeart/2009/3/layout/RandomtoResultProcess"/>
    <dgm:cxn modelId="{7CADD2A0-DE46-4F27-ADFC-472325FDBADE}" type="presParOf" srcId="{379FB513-198B-44B3-AB61-E922E3B2B270}" destId="{9ADCE242-4430-4597-9B81-082EAF342A4C}" srcOrd="1" destOrd="0" presId="urn:microsoft.com/office/officeart/2009/3/layout/RandomtoResultProcess"/>
    <dgm:cxn modelId="{B368D9B1-F069-452C-8B84-1FA7BB151ACD}" type="presParOf" srcId="{379FB513-198B-44B3-AB61-E922E3B2B270}" destId="{5BE07F35-4F6D-4CE2-8A13-93AE8E3141CE}" srcOrd="2" destOrd="0" presId="urn:microsoft.com/office/officeart/2009/3/layout/RandomtoResultProcess"/>
    <dgm:cxn modelId="{BAADC4A5-43C1-4ADB-B2B1-298F759F3405}" type="presParOf" srcId="{379FB513-198B-44B3-AB61-E922E3B2B270}" destId="{40201392-24C1-43AB-9CC0-A261B151FA90}" srcOrd="3" destOrd="0" presId="urn:microsoft.com/office/officeart/2009/3/layout/RandomtoResultProcess"/>
    <dgm:cxn modelId="{A93732B1-E8F5-4E07-8915-6732BB257C4C}" type="presParOf" srcId="{379FB513-198B-44B3-AB61-E922E3B2B270}" destId="{26CD269E-897B-4199-A49E-2AE59B5349F7}" srcOrd="4" destOrd="0" presId="urn:microsoft.com/office/officeart/2009/3/layout/RandomtoResultProcess"/>
    <dgm:cxn modelId="{7875D17A-D760-48CB-B28A-2FA8FBF9C4BA}" type="presParOf" srcId="{379FB513-198B-44B3-AB61-E922E3B2B270}" destId="{6802159E-CC2D-49D9-B57E-1A5D73477EF7}" srcOrd="5" destOrd="0" presId="urn:microsoft.com/office/officeart/2009/3/layout/RandomtoResultProcess"/>
    <dgm:cxn modelId="{54283254-E4E9-4CAD-BE5E-4D478C2D8AE6}" type="presParOf" srcId="{379FB513-198B-44B3-AB61-E922E3B2B270}" destId="{4DCDB53A-8B49-480B-BF57-C3A216F60B4F}" srcOrd="6" destOrd="0" presId="urn:microsoft.com/office/officeart/2009/3/layout/RandomtoResultProcess"/>
    <dgm:cxn modelId="{8F1E48F2-9F06-4FAA-AFD1-6834FA6872C2}" type="presParOf" srcId="{379FB513-198B-44B3-AB61-E922E3B2B270}" destId="{BE281D60-6503-411E-8EDE-6032B7E3E216}" srcOrd="7" destOrd="0" presId="urn:microsoft.com/office/officeart/2009/3/layout/RandomtoResultProcess"/>
    <dgm:cxn modelId="{3E6BBE4C-1F4A-4C49-8D31-A49F42431ADD}" type="presParOf" srcId="{379FB513-198B-44B3-AB61-E922E3B2B270}" destId="{4B4C0F41-2C99-4F66-A4EC-7E1CC46AA4C1}" srcOrd="8" destOrd="0" presId="urn:microsoft.com/office/officeart/2009/3/layout/RandomtoResultProcess"/>
    <dgm:cxn modelId="{8BAEF68C-3952-42DC-AEAF-1FB1921E1D45}" type="presParOf" srcId="{379FB513-198B-44B3-AB61-E922E3B2B270}" destId="{94225E04-8E7C-4D59-BB9B-E5DF4822D7E9}" srcOrd="9" destOrd="0" presId="urn:microsoft.com/office/officeart/2009/3/layout/RandomtoResultProcess"/>
    <dgm:cxn modelId="{C6A34A16-E89F-4126-BCFD-2CEDCAE8408B}" type="presParOf" srcId="{379FB513-198B-44B3-AB61-E922E3B2B270}" destId="{D77091D6-868E-400E-857B-6A304F491F16}" srcOrd="10" destOrd="0" presId="urn:microsoft.com/office/officeart/2009/3/layout/RandomtoResultProcess"/>
    <dgm:cxn modelId="{6E8A11CB-BC74-4ABE-B5E1-A166B0F20F89}" type="presParOf" srcId="{379FB513-198B-44B3-AB61-E922E3B2B270}" destId="{358AC3D4-9EC4-430C-BC6D-E11C92679557}" srcOrd="11" destOrd="0" presId="urn:microsoft.com/office/officeart/2009/3/layout/RandomtoResultProcess"/>
    <dgm:cxn modelId="{FB81A73A-7E14-4178-8070-BD07835B24BD}" type="presParOf" srcId="{379FB513-198B-44B3-AB61-E922E3B2B270}" destId="{DB47914A-DBED-43CA-A157-346F842F26A6}" srcOrd="12" destOrd="0" presId="urn:microsoft.com/office/officeart/2009/3/layout/RandomtoResultProcess"/>
    <dgm:cxn modelId="{41635E0C-ECC5-4FA7-8C25-D998C9803622}" type="presParOf" srcId="{379FB513-198B-44B3-AB61-E922E3B2B270}" destId="{5E1CBF43-0861-48EA-AD92-C873339ACFBD}" srcOrd="13" destOrd="0" presId="urn:microsoft.com/office/officeart/2009/3/layout/RandomtoResultProcess"/>
    <dgm:cxn modelId="{A293FD74-4DD5-413B-B9BE-403F8F6F9E00}" type="presParOf" srcId="{379FB513-198B-44B3-AB61-E922E3B2B270}" destId="{2336015C-5513-4642-885C-7A45626D38F2}" srcOrd="14" destOrd="0" presId="urn:microsoft.com/office/officeart/2009/3/layout/RandomtoResultProcess"/>
    <dgm:cxn modelId="{4F2C25BF-4797-4887-90BB-E6840D1AADFC}" type="presParOf" srcId="{379FB513-198B-44B3-AB61-E922E3B2B270}" destId="{B346E978-C38E-4FC4-BBCE-99EF1DD5670D}" srcOrd="15" destOrd="0" presId="urn:microsoft.com/office/officeart/2009/3/layout/RandomtoResultProcess"/>
    <dgm:cxn modelId="{5A1CED51-7A12-4D5D-B276-5BDEFDE00723}" type="presParOf" srcId="{379FB513-198B-44B3-AB61-E922E3B2B270}" destId="{1688AFEB-C965-4CFA-9D10-F8F7BBE5DC51}" srcOrd="16" destOrd="0" presId="urn:microsoft.com/office/officeart/2009/3/layout/RandomtoResultProcess"/>
    <dgm:cxn modelId="{C4B20600-5115-4194-AB29-47C7D7464F99}" type="presParOf" srcId="{379FB513-198B-44B3-AB61-E922E3B2B270}" destId="{7E179843-11C7-4FA4-AFE4-09FDB919469E}" srcOrd="17" destOrd="0" presId="urn:microsoft.com/office/officeart/2009/3/layout/RandomtoResultProcess"/>
    <dgm:cxn modelId="{D9887680-918D-4F34-9C55-F955BAFD88C5}" type="presParOf" srcId="{379FB513-198B-44B3-AB61-E922E3B2B270}" destId="{DC1F871A-6E6A-4AAF-B8B3-6D49BC4CD694}" srcOrd="18" destOrd="0" presId="urn:microsoft.com/office/officeart/2009/3/layout/RandomtoResultProcess"/>
    <dgm:cxn modelId="{341A799F-D2CA-4D74-B65D-3443688FA36D}" type="presParOf" srcId="{5BC2BF0E-4535-4165-8525-0E5E07F6D304}" destId="{5557D68C-36E2-49BD-9371-03A7E36C5F47}" srcOrd="1" destOrd="0" presId="urn:microsoft.com/office/officeart/2009/3/layout/RandomtoResultProcess"/>
    <dgm:cxn modelId="{8D062D74-1BB2-43EF-A53A-BE197E91A2EA}" type="presParOf" srcId="{5557D68C-36E2-49BD-9371-03A7E36C5F47}" destId="{CB1B8059-A42B-42A2-8998-A2A5F278EB81}" srcOrd="0" destOrd="0" presId="urn:microsoft.com/office/officeart/2009/3/layout/RandomtoResultProcess"/>
    <dgm:cxn modelId="{752A4756-1A34-4050-9B57-84E092E1CE25}" type="presParOf" srcId="{5557D68C-36E2-49BD-9371-03A7E36C5F47}" destId="{4A3B9327-13D4-4AE5-B7CA-2D8B7597E5B3}" srcOrd="1" destOrd="0" presId="urn:microsoft.com/office/officeart/2009/3/layout/RandomtoResultProcess"/>
    <dgm:cxn modelId="{90D445A4-FA05-460D-A4D2-06BD7C7F76FE}" type="presParOf" srcId="{5BC2BF0E-4535-4165-8525-0E5E07F6D304}" destId="{4730FAC2-F091-4486-B932-8F75E9D7A47C}" srcOrd="2" destOrd="0" presId="urn:microsoft.com/office/officeart/2009/3/layout/RandomtoResultProcess"/>
    <dgm:cxn modelId="{A7C21C27-E6B5-41A8-B19C-BBA5E7D4CFCB}" type="presParOf" srcId="{4730FAC2-F091-4486-B932-8F75E9D7A47C}" destId="{223840F0-F661-4BA0-8513-53F12A4EB84C}" srcOrd="0" destOrd="0" presId="urn:microsoft.com/office/officeart/2009/3/layout/RandomtoResultProcess"/>
    <dgm:cxn modelId="{80EF1AFF-0791-4E25-AA17-64365BEDBB1A}" type="presParOf" srcId="{4730FAC2-F091-4486-B932-8F75E9D7A47C}" destId="{A6C3A487-F67E-4793-8DCE-C69046179D03}" srcOrd="1" destOrd="0" presId="urn:microsoft.com/office/officeart/2009/3/layout/RandomtoResultProcess"/>
    <dgm:cxn modelId="{D8153891-8276-4395-95B5-0626D1862F42}" type="presParOf" srcId="{5BC2BF0E-4535-4165-8525-0E5E07F6D304}" destId="{8667CBD5-4810-41B8-B90A-F011EC9D699B}" srcOrd="3" destOrd="0" presId="urn:microsoft.com/office/officeart/2009/3/layout/RandomtoResultProcess"/>
    <dgm:cxn modelId="{B714A9D0-0D2D-44DB-84F0-B4C6286F9479}" type="presParOf" srcId="{8667CBD5-4810-41B8-B90A-F011EC9D699B}" destId="{D8B9C15A-0A11-4EF3-A26A-7E2EF9248ED9}" srcOrd="0" destOrd="0" presId="urn:microsoft.com/office/officeart/2009/3/layout/RandomtoResultProcess"/>
    <dgm:cxn modelId="{53B4A36B-5003-49F2-BEF7-AF4E1E06EAC2}" type="presParOf" srcId="{8667CBD5-4810-41B8-B90A-F011EC9D699B}" destId="{062D27C4-6694-423C-A621-F55F7BEB34E9}" srcOrd="1" destOrd="0" presId="urn:microsoft.com/office/officeart/2009/3/layout/RandomtoResultProcess"/>
    <dgm:cxn modelId="{F4F066E1-8566-4D77-A278-D3C4B2CD2AFD}" type="presParOf" srcId="{5BC2BF0E-4535-4165-8525-0E5E07F6D304}" destId="{C23DA0B2-CA54-419E-AE49-4B7D6C20BC55}" srcOrd="4" destOrd="0" presId="urn:microsoft.com/office/officeart/2009/3/layout/RandomtoResultProcess"/>
    <dgm:cxn modelId="{AEA43E5F-152B-4A64-BED6-4B3074A3CF05}" type="presParOf" srcId="{C23DA0B2-CA54-419E-AE49-4B7D6C20BC55}" destId="{44F2E74F-AB67-414B-846C-A5C0C56BB3AB}" srcOrd="0" destOrd="0" presId="urn:microsoft.com/office/officeart/2009/3/layout/RandomtoResultProcess"/>
    <dgm:cxn modelId="{FE36A095-C252-49B4-80E1-1661EE9864C8}" type="presParOf" srcId="{C23DA0B2-CA54-419E-AE49-4B7D6C20BC55}" destId="{AF821E81-4FC8-457D-995D-426977C18C84}" srcOrd="1" destOrd="0" presId="urn:microsoft.com/office/officeart/2009/3/layout/RandomtoResultProcess"/>
    <dgm:cxn modelId="{E804B5AC-5117-47F2-BECA-AB41255F343B}" type="presParOf" srcId="{5BC2BF0E-4535-4165-8525-0E5E07F6D304}" destId="{5F19ABA6-25E9-40BB-8C71-78EA9EC517CE}" srcOrd="5" destOrd="0" presId="urn:microsoft.com/office/officeart/2009/3/layout/RandomtoResultProcess"/>
    <dgm:cxn modelId="{ED16ECAA-6287-4909-A12E-1F6AB2A60942}" type="presParOf" srcId="{5F19ABA6-25E9-40BB-8C71-78EA9EC517CE}" destId="{B0B1C9EF-A56C-4377-898E-B04F7625DC4A}" srcOrd="0" destOrd="0" presId="urn:microsoft.com/office/officeart/2009/3/layout/RandomtoResultProcess"/>
    <dgm:cxn modelId="{71120FC2-A6F3-4D82-B642-BC007A529E35}" type="presParOf" srcId="{5F19ABA6-25E9-40BB-8C71-78EA9EC517CE}" destId="{A71A54DF-237F-4218-A134-6ED872AEBA9C}" srcOrd="1" destOrd="0" presId="urn:microsoft.com/office/officeart/2009/3/layout/RandomtoResultProcess"/>
    <dgm:cxn modelId="{5929A823-7653-4A14-9419-A1EF62251BC1}" type="presParOf" srcId="{5BC2BF0E-4535-4165-8525-0E5E07F6D304}" destId="{56AC8FA9-5109-4705-BC88-D270E2BD6D70}" srcOrd="6" destOrd="0" presId="urn:microsoft.com/office/officeart/2009/3/layout/RandomtoResultProcess"/>
    <dgm:cxn modelId="{93D46120-45C7-4992-9617-4EE380EE0E4E}" type="presParOf" srcId="{56AC8FA9-5109-4705-BC88-D270E2BD6D70}" destId="{6B85B5FC-ACFB-424B-B602-DE251C05B315}" srcOrd="0" destOrd="0" presId="urn:microsoft.com/office/officeart/2009/3/layout/RandomtoResultProcess"/>
    <dgm:cxn modelId="{C7A5476C-3E8B-464E-8651-3A34AF017A75}" type="presParOf" srcId="{56AC8FA9-5109-4705-BC88-D270E2BD6D70}" destId="{A1EB4FE6-B33E-44A3-9402-91E6C1D4D126}" srcOrd="1" destOrd="0" presId="urn:microsoft.com/office/officeart/2009/3/layout/RandomtoResultProcess"/>
    <dgm:cxn modelId="{C37EE835-FCFB-4096-BEE2-4D289E1A65F3}" type="presParOf" srcId="{5BC2BF0E-4535-4165-8525-0E5E07F6D304}" destId="{2C863661-BD62-49A3-80D9-DF0B53AB03F0}" srcOrd="7" destOrd="0" presId="urn:microsoft.com/office/officeart/2009/3/layout/RandomtoResultProcess"/>
    <dgm:cxn modelId="{FBD85212-A267-47D4-9385-22A3BA01D500}" type="presParOf" srcId="{2C863661-BD62-49A3-80D9-DF0B53AB03F0}" destId="{C4AEE0CF-453B-4229-AAD7-05A4FC58A41A}" srcOrd="0" destOrd="0" presId="urn:microsoft.com/office/officeart/2009/3/layout/RandomtoResultProcess"/>
    <dgm:cxn modelId="{7900DCCB-932F-4470-BDFB-C4750964D5C9}" type="presParOf" srcId="{2C863661-BD62-49A3-80D9-DF0B53AB03F0}" destId="{7470F55A-18BF-4E46-9EBB-7F7E1F07DF01}" srcOrd="1" destOrd="0" presId="urn:microsoft.com/office/officeart/2009/3/layout/RandomtoResultProcess"/>
    <dgm:cxn modelId="{3A51A8EC-72C2-4027-AB18-78EBC102D4C0}" type="presParOf" srcId="{5BC2BF0E-4535-4165-8525-0E5E07F6D304}" destId="{DDBA4831-2C13-479C-9993-F65ED254319F}" srcOrd="8" destOrd="0" presId="urn:microsoft.com/office/officeart/2009/3/layout/RandomtoResultProcess"/>
    <dgm:cxn modelId="{3BFB383A-8183-4360-AB5C-127F658CC304}" type="presParOf" srcId="{DDBA4831-2C13-479C-9993-F65ED254319F}" destId="{AE044223-6656-4B7E-989B-668C326DB02A}" srcOrd="0" destOrd="0" presId="urn:microsoft.com/office/officeart/2009/3/layout/RandomtoResultProcess"/>
    <dgm:cxn modelId="{7F153587-CACB-494F-A121-5DAF11183BAF}" type="presParOf" srcId="{DDBA4831-2C13-479C-9993-F65ED254319F}" destId="{1C219F2C-6A36-415A-AE86-DA9FC9F163B9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Computer Vision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Color Model   RGB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K-Means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en-US" altLang="zh-TW" sz="1200">
              <a:latin typeface="Arial Black" panose="020B0A04020102020204" pitchFamily="34" charset="0"/>
            </a:rPr>
            <a:t>Color Model    </a:t>
          </a:r>
          <a:r>
            <a:rPr lang="en-US" altLang="zh-TW" sz="1200" dirty="0">
              <a:latin typeface="Arial Black" panose="020B0A04020102020204" pitchFamily="34" charset="0"/>
            </a:rPr>
            <a:t>HSV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Distance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7B072D9-70E0-4FAA-A7EF-7483EA55002F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9EFB7304-51B6-4C4C-9853-855A8F78AAF4}" type="pres">
      <dgm:prSet presAssocID="{CD38C542-A218-41F4-8CEC-33E053713DCD}" presName="chaos" presStyleCnt="0"/>
      <dgm:spPr/>
    </dgm:pt>
    <dgm:pt modelId="{4BC31A57-92B8-414B-83A8-0318BC83368E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687D97D4-5676-493F-96DC-576FFA0D0DF2}" type="pres">
      <dgm:prSet presAssocID="{CD38C542-A218-41F4-8CEC-33E053713DCD}" presName="c1" presStyleLbl="node1" presStyleIdx="0" presStyleCnt="19"/>
      <dgm:spPr/>
    </dgm:pt>
    <dgm:pt modelId="{4E3F55CF-8BC0-45E2-B2CB-FB088EE9A070}" type="pres">
      <dgm:prSet presAssocID="{CD38C542-A218-41F4-8CEC-33E053713DCD}" presName="c2" presStyleLbl="node1" presStyleIdx="1" presStyleCnt="19"/>
      <dgm:spPr/>
    </dgm:pt>
    <dgm:pt modelId="{326B7175-AC81-4003-8A16-63A1D1231115}" type="pres">
      <dgm:prSet presAssocID="{CD38C542-A218-41F4-8CEC-33E053713DCD}" presName="c3" presStyleLbl="node1" presStyleIdx="2" presStyleCnt="19"/>
      <dgm:spPr/>
    </dgm:pt>
    <dgm:pt modelId="{CBA439A0-36DC-4410-BDA3-DB78B89DF7E6}" type="pres">
      <dgm:prSet presAssocID="{CD38C542-A218-41F4-8CEC-33E053713DCD}" presName="c4" presStyleLbl="node1" presStyleIdx="3" presStyleCnt="19"/>
      <dgm:spPr/>
    </dgm:pt>
    <dgm:pt modelId="{1940E107-4B90-4C81-92C9-764D033062E9}" type="pres">
      <dgm:prSet presAssocID="{CD38C542-A218-41F4-8CEC-33E053713DCD}" presName="c5" presStyleLbl="node1" presStyleIdx="4" presStyleCnt="19"/>
      <dgm:spPr/>
    </dgm:pt>
    <dgm:pt modelId="{8DB8277B-BB9E-45D9-8A7E-7AA5E2D71ABB}" type="pres">
      <dgm:prSet presAssocID="{CD38C542-A218-41F4-8CEC-33E053713DCD}" presName="c6" presStyleLbl="node1" presStyleIdx="5" presStyleCnt="19"/>
      <dgm:spPr/>
    </dgm:pt>
    <dgm:pt modelId="{FEE39778-3E6D-4AA5-8A28-25F520124245}" type="pres">
      <dgm:prSet presAssocID="{CD38C542-A218-41F4-8CEC-33E053713DCD}" presName="c7" presStyleLbl="node1" presStyleIdx="6" presStyleCnt="19"/>
      <dgm:spPr/>
    </dgm:pt>
    <dgm:pt modelId="{5B7C372F-46E5-41FB-9360-48DF22030DD6}" type="pres">
      <dgm:prSet presAssocID="{CD38C542-A218-41F4-8CEC-33E053713DCD}" presName="c8" presStyleLbl="node1" presStyleIdx="7" presStyleCnt="19"/>
      <dgm:spPr/>
    </dgm:pt>
    <dgm:pt modelId="{1F359784-4727-46F6-A728-015C4F7F109D}" type="pres">
      <dgm:prSet presAssocID="{CD38C542-A218-41F4-8CEC-33E053713DCD}" presName="c9" presStyleLbl="node1" presStyleIdx="8" presStyleCnt="19"/>
      <dgm:spPr/>
    </dgm:pt>
    <dgm:pt modelId="{C01B690D-E26D-4F35-BB9E-76AA711DE8C3}" type="pres">
      <dgm:prSet presAssocID="{CD38C542-A218-41F4-8CEC-33E053713DCD}" presName="c10" presStyleLbl="node1" presStyleIdx="9" presStyleCnt="19"/>
      <dgm:spPr/>
    </dgm:pt>
    <dgm:pt modelId="{5140719F-041F-42E9-8808-9FFBD0A95F98}" type="pres">
      <dgm:prSet presAssocID="{CD38C542-A218-41F4-8CEC-33E053713DCD}" presName="c11" presStyleLbl="node1" presStyleIdx="10" presStyleCnt="19"/>
      <dgm:spPr/>
    </dgm:pt>
    <dgm:pt modelId="{415B5FAD-5E01-4AF5-B15E-B7D9B6FBCB1A}" type="pres">
      <dgm:prSet presAssocID="{CD38C542-A218-41F4-8CEC-33E053713DCD}" presName="c12" presStyleLbl="node1" presStyleIdx="11" presStyleCnt="19"/>
      <dgm:spPr/>
    </dgm:pt>
    <dgm:pt modelId="{CC060C46-726E-46FD-966A-1FDF632A422B}" type="pres">
      <dgm:prSet presAssocID="{CD38C542-A218-41F4-8CEC-33E053713DCD}" presName="c13" presStyleLbl="node1" presStyleIdx="12" presStyleCnt="19"/>
      <dgm:spPr/>
    </dgm:pt>
    <dgm:pt modelId="{DEC73C5A-038B-48CC-A5DA-FB5B01181D4F}" type="pres">
      <dgm:prSet presAssocID="{CD38C542-A218-41F4-8CEC-33E053713DCD}" presName="c14" presStyleLbl="node1" presStyleIdx="13" presStyleCnt="19"/>
      <dgm:spPr/>
    </dgm:pt>
    <dgm:pt modelId="{4026B5B2-8437-4BEB-A64B-46239818AF88}" type="pres">
      <dgm:prSet presAssocID="{CD38C542-A218-41F4-8CEC-33E053713DCD}" presName="c15" presStyleLbl="node1" presStyleIdx="14" presStyleCnt="19"/>
      <dgm:spPr/>
    </dgm:pt>
    <dgm:pt modelId="{7FDE3DEC-D15A-406A-9F42-F93CB9BA3A31}" type="pres">
      <dgm:prSet presAssocID="{CD38C542-A218-41F4-8CEC-33E053713DCD}" presName="c16" presStyleLbl="node1" presStyleIdx="15" presStyleCnt="19"/>
      <dgm:spPr/>
    </dgm:pt>
    <dgm:pt modelId="{110356EE-E514-4459-8FDD-FF6FF07D571B}" type="pres">
      <dgm:prSet presAssocID="{CD38C542-A218-41F4-8CEC-33E053713DCD}" presName="c17" presStyleLbl="node1" presStyleIdx="16" presStyleCnt="19"/>
      <dgm:spPr/>
    </dgm:pt>
    <dgm:pt modelId="{D7B8C19B-FE03-45BC-8274-4D178CF9C1E1}" type="pres">
      <dgm:prSet presAssocID="{CD38C542-A218-41F4-8CEC-33E053713DCD}" presName="c18" presStyleLbl="node1" presStyleIdx="17" presStyleCnt="19"/>
      <dgm:spPr/>
    </dgm:pt>
    <dgm:pt modelId="{343925BE-03B1-40A5-A7B1-F10A9BFC7C0E}" type="pres">
      <dgm:prSet presAssocID="{82DBB876-E5B3-47D4-B3FD-D8F10AB72D04}" presName="chevronComposite1" presStyleCnt="0"/>
      <dgm:spPr/>
    </dgm:pt>
    <dgm:pt modelId="{14E56FD6-1235-4796-8415-4CEDDFA6E308}" type="pres">
      <dgm:prSet presAssocID="{82DBB876-E5B3-47D4-B3FD-D8F10AB72D04}" presName="chevron1" presStyleLbl="sibTrans2D1" presStyleIdx="0" presStyleCnt="4"/>
      <dgm:spPr/>
    </dgm:pt>
    <dgm:pt modelId="{D08B7F03-F01B-4AFF-BFA4-93E7D7111813}" type="pres">
      <dgm:prSet presAssocID="{82DBB876-E5B3-47D4-B3FD-D8F10AB72D04}" presName="spChevron1" presStyleCnt="0"/>
      <dgm:spPr/>
    </dgm:pt>
    <dgm:pt modelId="{F299A298-75C3-4967-BB58-776E8FA801B9}" type="pres">
      <dgm:prSet presAssocID="{6FDC79C5-0392-4B91-94CA-7CB2CA18C1B0}" presName="middle" presStyleCnt="0"/>
      <dgm:spPr/>
    </dgm:pt>
    <dgm:pt modelId="{7E4888BF-AB0C-4387-9759-0197C450B71E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6FF57A97-C55B-4EFF-A92C-188777E4F3D1}" type="pres">
      <dgm:prSet presAssocID="{6FDC79C5-0392-4B91-94CA-7CB2CA18C1B0}" presName="spMid" presStyleCnt="0"/>
      <dgm:spPr/>
    </dgm:pt>
    <dgm:pt modelId="{E795AFFB-BAA3-43DE-BB2B-FAA06FC7BF6F}" type="pres">
      <dgm:prSet presAssocID="{4DC7EE98-BB06-4BF6-9CF9-275D88AB6EBF}" presName="chevronComposite1" presStyleCnt="0"/>
      <dgm:spPr/>
    </dgm:pt>
    <dgm:pt modelId="{33E71BBE-35F3-46D8-BFD6-5414529CA0D7}" type="pres">
      <dgm:prSet presAssocID="{4DC7EE98-BB06-4BF6-9CF9-275D88AB6EBF}" presName="chevron1" presStyleLbl="sibTrans2D1" presStyleIdx="1" presStyleCnt="4"/>
      <dgm:spPr/>
    </dgm:pt>
    <dgm:pt modelId="{9BD04D9F-ED63-447A-8988-3FC86A24E65B}" type="pres">
      <dgm:prSet presAssocID="{4DC7EE98-BB06-4BF6-9CF9-275D88AB6EBF}" presName="spChevron1" presStyleCnt="0"/>
      <dgm:spPr/>
    </dgm:pt>
    <dgm:pt modelId="{06DFA61F-E580-424A-8773-35388CD406C2}" type="pres">
      <dgm:prSet presAssocID="{9C79CFAB-2C70-486D-B39A-E2C802B6BF66}" presName="middle" presStyleCnt="0"/>
      <dgm:spPr/>
    </dgm:pt>
    <dgm:pt modelId="{B12541B5-3456-4744-BD78-410D6B698290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D52BE182-A56D-4B8E-A2F6-4CA68259B4EA}" type="pres">
      <dgm:prSet presAssocID="{9C79CFAB-2C70-486D-B39A-E2C802B6BF66}" presName="spMid" presStyleCnt="0"/>
      <dgm:spPr/>
    </dgm:pt>
    <dgm:pt modelId="{E449CA47-60EF-40E5-B872-BAC2EB662021}" type="pres">
      <dgm:prSet presAssocID="{0CA3AFFF-240F-4D91-85EE-E48B73181A28}" presName="chevronComposite1" presStyleCnt="0"/>
      <dgm:spPr/>
    </dgm:pt>
    <dgm:pt modelId="{BB1E4CAF-10FE-4AF2-8AAA-EE1E26331A08}" type="pres">
      <dgm:prSet presAssocID="{0CA3AFFF-240F-4D91-85EE-E48B73181A28}" presName="chevron1" presStyleLbl="sibTrans2D1" presStyleIdx="2" presStyleCnt="4"/>
      <dgm:spPr/>
    </dgm:pt>
    <dgm:pt modelId="{E7301252-0E62-4D51-A2E7-DA75562657AF}" type="pres">
      <dgm:prSet presAssocID="{0CA3AFFF-240F-4D91-85EE-E48B73181A28}" presName="spChevron1" presStyleCnt="0"/>
      <dgm:spPr/>
    </dgm:pt>
    <dgm:pt modelId="{D74BA6C2-685A-46E1-9A41-67D2A85BD754}" type="pres">
      <dgm:prSet presAssocID="{DD05D6B3-4705-415D-A3A6-7FD419845F56}" presName="middle" presStyleCnt="0"/>
      <dgm:spPr/>
    </dgm:pt>
    <dgm:pt modelId="{10251654-318F-4CAA-8194-F07695212D43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F0024C5F-FB21-426B-9228-E266330166D6}" type="pres">
      <dgm:prSet presAssocID="{DD05D6B3-4705-415D-A3A6-7FD419845F56}" presName="spMid" presStyleCnt="0"/>
      <dgm:spPr/>
    </dgm:pt>
    <dgm:pt modelId="{D88E53A5-6746-42C6-8A5B-9731F6A5C60E}" type="pres">
      <dgm:prSet presAssocID="{07097C13-C49C-417F-BBE2-78F45F20FC22}" presName="chevronComposite1" presStyleCnt="0"/>
      <dgm:spPr/>
    </dgm:pt>
    <dgm:pt modelId="{F23ACE2C-E949-4C26-A462-FAAD2753CEB2}" type="pres">
      <dgm:prSet presAssocID="{07097C13-C49C-417F-BBE2-78F45F20FC22}" presName="chevron1" presStyleLbl="sibTrans2D1" presStyleIdx="3" presStyleCnt="4"/>
      <dgm:spPr/>
    </dgm:pt>
    <dgm:pt modelId="{11B4483F-B142-4B74-89A4-B9EB6E224FC6}" type="pres">
      <dgm:prSet presAssocID="{07097C13-C49C-417F-BBE2-78F45F20FC22}" presName="spChevron1" presStyleCnt="0"/>
      <dgm:spPr/>
    </dgm:pt>
    <dgm:pt modelId="{886DF777-060D-418B-A3B9-9D8A54FA79F2}" type="pres">
      <dgm:prSet presAssocID="{A6F45D50-B918-4597-B91F-F98D6961FF4A}" presName="last" presStyleCnt="0"/>
      <dgm:spPr/>
    </dgm:pt>
    <dgm:pt modelId="{C125734D-59E1-431C-8670-21A1A5C6E828}" type="pres">
      <dgm:prSet presAssocID="{A6F45D50-B918-4597-B91F-F98D6961FF4A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2C7185A5-3243-441C-A2AC-2CAA06331F2E}" type="pres">
      <dgm:prSet presAssocID="{A6F45D50-B918-4597-B91F-F98D6961FF4A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FAE539AE-27E0-482F-AF3F-01643DB4A63F}" type="presOf" srcId="{9C79CFAB-2C70-486D-B39A-E2C802B6BF66}" destId="{B12541B5-3456-4744-BD78-410D6B698290}" srcOrd="0" destOrd="0" presId="urn:microsoft.com/office/officeart/2009/3/layout/RandomtoResultProcess"/>
    <dgm:cxn modelId="{076100AF-3A50-451D-8AC5-A16B17BBF7D6}" type="presOf" srcId="{72F25B54-7ABB-4DD2-8889-F2CFC21D1312}" destId="{27B072D9-70E0-4FAA-A7EF-7483EA55002F}" srcOrd="0" destOrd="0" presId="urn:microsoft.com/office/officeart/2009/3/layout/RandomtoResultProcess"/>
    <dgm:cxn modelId="{DE572CC7-ED7C-43B3-942B-5F3E3ECB972A}" type="presOf" srcId="{6FDC79C5-0392-4B91-94CA-7CB2CA18C1B0}" destId="{7E4888BF-AB0C-4387-9759-0197C450B71E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A99C3E87-6024-4939-B174-A5A04A7B3F7E}" type="presOf" srcId="{CD38C542-A218-41F4-8CEC-33E053713DCD}" destId="{4BC31A57-92B8-414B-83A8-0318BC83368E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71892B6D-30E2-4256-8241-507B82F34DAC}" type="presOf" srcId="{DD05D6B3-4705-415D-A3A6-7FD419845F56}" destId="{10251654-318F-4CAA-8194-F07695212D43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01C5B02B-BEBC-4F91-9E44-9C67AC643C4E}" type="presOf" srcId="{A6F45D50-B918-4597-B91F-F98D6961FF4A}" destId="{C125734D-59E1-431C-8670-21A1A5C6E828}" srcOrd="0" destOrd="0" presId="urn:microsoft.com/office/officeart/2009/3/layout/RandomtoResultProcess"/>
    <dgm:cxn modelId="{36E2CD1D-A6D5-4DB3-9FB1-7DAAEFD93120}" type="presParOf" srcId="{27B072D9-70E0-4FAA-A7EF-7483EA55002F}" destId="{9EFB7304-51B6-4C4C-9853-855A8F78AAF4}" srcOrd="0" destOrd="0" presId="urn:microsoft.com/office/officeart/2009/3/layout/RandomtoResultProcess"/>
    <dgm:cxn modelId="{BE0C71A8-9DEF-4526-A0B7-02B79F02B6AE}" type="presParOf" srcId="{9EFB7304-51B6-4C4C-9853-855A8F78AAF4}" destId="{4BC31A57-92B8-414B-83A8-0318BC83368E}" srcOrd="0" destOrd="0" presId="urn:microsoft.com/office/officeart/2009/3/layout/RandomtoResultProcess"/>
    <dgm:cxn modelId="{F45E125A-5C7B-4437-9879-5654C8267436}" type="presParOf" srcId="{9EFB7304-51B6-4C4C-9853-855A8F78AAF4}" destId="{687D97D4-5676-493F-96DC-576FFA0D0DF2}" srcOrd="1" destOrd="0" presId="urn:microsoft.com/office/officeart/2009/3/layout/RandomtoResultProcess"/>
    <dgm:cxn modelId="{55D3A769-FE56-4B46-864A-3B1E85288040}" type="presParOf" srcId="{9EFB7304-51B6-4C4C-9853-855A8F78AAF4}" destId="{4E3F55CF-8BC0-45E2-B2CB-FB088EE9A070}" srcOrd="2" destOrd="0" presId="urn:microsoft.com/office/officeart/2009/3/layout/RandomtoResultProcess"/>
    <dgm:cxn modelId="{326037A1-B3A3-4380-A5AD-59DB6FEED0DF}" type="presParOf" srcId="{9EFB7304-51B6-4C4C-9853-855A8F78AAF4}" destId="{326B7175-AC81-4003-8A16-63A1D1231115}" srcOrd="3" destOrd="0" presId="urn:microsoft.com/office/officeart/2009/3/layout/RandomtoResultProcess"/>
    <dgm:cxn modelId="{CB963318-6548-45DE-B628-DE636FC92AB2}" type="presParOf" srcId="{9EFB7304-51B6-4C4C-9853-855A8F78AAF4}" destId="{CBA439A0-36DC-4410-BDA3-DB78B89DF7E6}" srcOrd="4" destOrd="0" presId="urn:microsoft.com/office/officeart/2009/3/layout/RandomtoResultProcess"/>
    <dgm:cxn modelId="{43967B91-3E30-4162-9C8E-8655DB0BF23A}" type="presParOf" srcId="{9EFB7304-51B6-4C4C-9853-855A8F78AAF4}" destId="{1940E107-4B90-4C81-92C9-764D033062E9}" srcOrd="5" destOrd="0" presId="urn:microsoft.com/office/officeart/2009/3/layout/RandomtoResultProcess"/>
    <dgm:cxn modelId="{F0CEFD55-8DF8-4E8E-9594-03B1C427D86D}" type="presParOf" srcId="{9EFB7304-51B6-4C4C-9853-855A8F78AAF4}" destId="{8DB8277B-BB9E-45D9-8A7E-7AA5E2D71ABB}" srcOrd="6" destOrd="0" presId="urn:microsoft.com/office/officeart/2009/3/layout/RandomtoResultProcess"/>
    <dgm:cxn modelId="{BA4F36C7-F3D6-48F4-9195-CE85138A5B04}" type="presParOf" srcId="{9EFB7304-51B6-4C4C-9853-855A8F78AAF4}" destId="{FEE39778-3E6D-4AA5-8A28-25F520124245}" srcOrd="7" destOrd="0" presId="urn:microsoft.com/office/officeart/2009/3/layout/RandomtoResultProcess"/>
    <dgm:cxn modelId="{8FD5F09D-D36B-47AE-95A9-FA42DDC72082}" type="presParOf" srcId="{9EFB7304-51B6-4C4C-9853-855A8F78AAF4}" destId="{5B7C372F-46E5-41FB-9360-48DF22030DD6}" srcOrd="8" destOrd="0" presId="urn:microsoft.com/office/officeart/2009/3/layout/RandomtoResultProcess"/>
    <dgm:cxn modelId="{21351998-7C03-4D21-A017-23BBA7949455}" type="presParOf" srcId="{9EFB7304-51B6-4C4C-9853-855A8F78AAF4}" destId="{1F359784-4727-46F6-A728-015C4F7F109D}" srcOrd="9" destOrd="0" presId="urn:microsoft.com/office/officeart/2009/3/layout/RandomtoResultProcess"/>
    <dgm:cxn modelId="{FDDAE19D-87DA-4114-B484-9A703537BC27}" type="presParOf" srcId="{9EFB7304-51B6-4C4C-9853-855A8F78AAF4}" destId="{C01B690D-E26D-4F35-BB9E-76AA711DE8C3}" srcOrd="10" destOrd="0" presId="urn:microsoft.com/office/officeart/2009/3/layout/RandomtoResultProcess"/>
    <dgm:cxn modelId="{E83D5EEF-F7BB-44E9-9E0D-6BC420136253}" type="presParOf" srcId="{9EFB7304-51B6-4C4C-9853-855A8F78AAF4}" destId="{5140719F-041F-42E9-8808-9FFBD0A95F98}" srcOrd="11" destOrd="0" presId="urn:microsoft.com/office/officeart/2009/3/layout/RandomtoResultProcess"/>
    <dgm:cxn modelId="{7D9E20A2-07BF-4714-A56C-E04094B3B50F}" type="presParOf" srcId="{9EFB7304-51B6-4C4C-9853-855A8F78AAF4}" destId="{415B5FAD-5E01-4AF5-B15E-B7D9B6FBCB1A}" srcOrd="12" destOrd="0" presId="urn:microsoft.com/office/officeart/2009/3/layout/RandomtoResultProcess"/>
    <dgm:cxn modelId="{A0D3FF94-4D75-45CA-8C8C-5EEEEEC6CD50}" type="presParOf" srcId="{9EFB7304-51B6-4C4C-9853-855A8F78AAF4}" destId="{CC060C46-726E-46FD-966A-1FDF632A422B}" srcOrd="13" destOrd="0" presId="urn:microsoft.com/office/officeart/2009/3/layout/RandomtoResultProcess"/>
    <dgm:cxn modelId="{19E3B53F-DCD0-4D6C-9DE0-352DD19C464B}" type="presParOf" srcId="{9EFB7304-51B6-4C4C-9853-855A8F78AAF4}" destId="{DEC73C5A-038B-48CC-A5DA-FB5B01181D4F}" srcOrd="14" destOrd="0" presId="urn:microsoft.com/office/officeart/2009/3/layout/RandomtoResultProcess"/>
    <dgm:cxn modelId="{B6157997-42C5-41B4-BCE6-679E55A9A22F}" type="presParOf" srcId="{9EFB7304-51B6-4C4C-9853-855A8F78AAF4}" destId="{4026B5B2-8437-4BEB-A64B-46239818AF88}" srcOrd="15" destOrd="0" presId="urn:microsoft.com/office/officeart/2009/3/layout/RandomtoResultProcess"/>
    <dgm:cxn modelId="{9E78148F-C154-438A-8AB0-09CA6F91ADC3}" type="presParOf" srcId="{9EFB7304-51B6-4C4C-9853-855A8F78AAF4}" destId="{7FDE3DEC-D15A-406A-9F42-F93CB9BA3A31}" srcOrd="16" destOrd="0" presId="urn:microsoft.com/office/officeart/2009/3/layout/RandomtoResultProcess"/>
    <dgm:cxn modelId="{2AC342D0-DEF9-4075-B564-79B86B2F4DD1}" type="presParOf" srcId="{9EFB7304-51B6-4C4C-9853-855A8F78AAF4}" destId="{110356EE-E514-4459-8FDD-FF6FF07D571B}" srcOrd="17" destOrd="0" presId="urn:microsoft.com/office/officeart/2009/3/layout/RandomtoResultProcess"/>
    <dgm:cxn modelId="{49B8F6D3-7E6B-4370-BF32-4B947F22BBE4}" type="presParOf" srcId="{9EFB7304-51B6-4C4C-9853-855A8F78AAF4}" destId="{D7B8C19B-FE03-45BC-8274-4D178CF9C1E1}" srcOrd="18" destOrd="0" presId="urn:microsoft.com/office/officeart/2009/3/layout/RandomtoResultProcess"/>
    <dgm:cxn modelId="{822484F8-DA21-4CC8-88AD-77DDC8DF59DC}" type="presParOf" srcId="{27B072D9-70E0-4FAA-A7EF-7483EA55002F}" destId="{343925BE-03B1-40A5-A7B1-F10A9BFC7C0E}" srcOrd="1" destOrd="0" presId="urn:microsoft.com/office/officeart/2009/3/layout/RandomtoResultProcess"/>
    <dgm:cxn modelId="{983A3C6D-8F19-425C-AEF3-13BA8F8589ED}" type="presParOf" srcId="{343925BE-03B1-40A5-A7B1-F10A9BFC7C0E}" destId="{14E56FD6-1235-4796-8415-4CEDDFA6E308}" srcOrd="0" destOrd="0" presId="urn:microsoft.com/office/officeart/2009/3/layout/RandomtoResultProcess"/>
    <dgm:cxn modelId="{FCDA4DDC-053D-4725-B061-B2A7E5F21854}" type="presParOf" srcId="{343925BE-03B1-40A5-A7B1-F10A9BFC7C0E}" destId="{D08B7F03-F01B-4AFF-BFA4-93E7D7111813}" srcOrd="1" destOrd="0" presId="urn:microsoft.com/office/officeart/2009/3/layout/RandomtoResultProcess"/>
    <dgm:cxn modelId="{4CC7AD1C-5C20-496D-AE6D-828F231689D6}" type="presParOf" srcId="{27B072D9-70E0-4FAA-A7EF-7483EA55002F}" destId="{F299A298-75C3-4967-BB58-776E8FA801B9}" srcOrd="2" destOrd="0" presId="urn:microsoft.com/office/officeart/2009/3/layout/RandomtoResultProcess"/>
    <dgm:cxn modelId="{ACFBC25C-4948-4D84-B211-AB1E8481E63A}" type="presParOf" srcId="{F299A298-75C3-4967-BB58-776E8FA801B9}" destId="{7E4888BF-AB0C-4387-9759-0197C450B71E}" srcOrd="0" destOrd="0" presId="urn:microsoft.com/office/officeart/2009/3/layout/RandomtoResultProcess"/>
    <dgm:cxn modelId="{E989962D-2E63-4A98-BBD3-809F0BB0B7A6}" type="presParOf" srcId="{F299A298-75C3-4967-BB58-776E8FA801B9}" destId="{6FF57A97-C55B-4EFF-A92C-188777E4F3D1}" srcOrd="1" destOrd="0" presId="urn:microsoft.com/office/officeart/2009/3/layout/RandomtoResultProcess"/>
    <dgm:cxn modelId="{6AC64B56-DF71-41B8-90F3-94BEE591D206}" type="presParOf" srcId="{27B072D9-70E0-4FAA-A7EF-7483EA55002F}" destId="{E795AFFB-BAA3-43DE-BB2B-FAA06FC7BF6F}" srcOrd="3" destOrd="0" presId="urn:microsoft.com/office/officeart/2009/3/layout/RandomtoResultProcess"/>
    <dgm:cxn modelId="{64E8BF39-5D2F-47FA-9F80-5CC38EECED57}" type="presParOf" srcId="{E795AFFB-BAA3-43DE-BB2B-FAA06FC7BF6F}" destId="{33E71BBE-35F3-46D8-BFD6-5414529CA0D7}" srcOrd="0" destOrd="0" presId="urn:microsoft.com/office/officeart/2009/3/layout/RandomtoResultProcess"/>
    <dgm:cxn modelId="{611BF6BB-7779-468C-9DFF-F763120F00F3}" type="presParOf" srcId="{E795AFFB-BAA3-43DE-BB2B-FAA06FC7BF6F}" destId="{9BD04D9F-ED63-447A-8988-3FC86A24E65B}" srcOrd="1" destOrd="0" presId="urn:microsoft.com/office/officeart/2009/3/layout/RandomtoResultProcess"/>
    <dgm:cxn modelId="{836104A7-6CEB-4057-83DD-5986CD7EFE52}" type="presParOf" srcId="{27B072D9-70E0-4FAA-A7EF-7483EA55002F}" destId="{06DFA61F-E580-424A-8773-35388CD406C2}" srcOrd="4" destOrd="0" presId="urn:microsoft.com/office/officeart/2009/3/layout/RandomtoResultProcess"/>
    <dgm:cxn modelId="{90CEC7C8-1B9F-4A4D-8F08-D03A27A15477}" type="presParOf" srcId="{06DFA61F-E580-424A-8773-35388CD406C2}" destId="{B12541B5-3456-4744-BD78-410D6B698290}" srcOrd="0" destOrd="0" presId="urn:microsoft.com/office/officeart/2009/3/layout/RandomtoResultProcess"/>
    <dgm:cxn modelId="{05990E84-E075-4590-B257-E3C5A68DDFF2}" type="presParOf" srcId="{06DFA61F-E580-424A-8773-35388CD406C2}" destId="{D52BE182-A56D-4B8E-A2F6-4CA68259B4EA}" srcOrd="1" destOrd="0" presId="urn:microsoft.com/office/officeart/2009/3/layout/RandomtoResultProcess"/>
    <dgm:cxn modelId="{832F71DB-2D02-4E9D-8FE2-5A4C2AB7405B}" type="presParOf" srcId="{27B072D9-70E0-4FAA-A7EF-7483EA55002F}" destId="{E449CA47-60EF-40E5-B872-BAC2EB662021}" srcOrd="5" destOrd="0" presId="urn:microsoft.com/office/officeart/2009/3/layout/RandomtoResultProcess"/>
    <dgm:cxn modelId="{B87E3C1E-1819-412F-96F7-897BFAEF637C}" type="presParOf" srcId="{E449CA47-60EF-40E5-B872-BAC2EB662021}" destId="{BB1E4CAF-10FE-4AF2-8AAA-EE1E26331A08}" srcOrd="0" destOrd="0" presId="urn:microsoft.com/office/officeart/2009/3/layout/RandomtoResultProcess"/>
    <dgm:cxn modelId="{CA67A77A-5655-426E-A36A-DA4E080FB921}" type="presParOf" srcId="{E449CA47-60EF-40E5-B872-BAC2EB662021}" destId="{E7301252-0E62-4D51-A2E7-DA75562657AF}" srcOrd="1" destOrd="0" presId="urn:microsoft.com/office/officeart/2009/3/layout/RandomtoResultProcess"/>
    <dgm:cxn modelId="{E4F7E6AB-06E6-4EF1-8B1E-6EC6D9E225E4}" type="presParOf" srcId="{27B072D9-70E0-4FAA-A7EF-7483EA55002F}" destId="{D74BA6C2-685A-46E1-9A41-67D2A85BD754}" srcOrd="6" destOrd="0" presId="urn:microsoft.com/office/officeart/2009/3/layout/RandomtoResultProcess"/>
    <dgm:cxn modelId="{997041F6-2553-4351-8E53-4A517DCEAF3C}" type="presParOf" srcId="{D74BA6C2-685A-46E1-9A41-67D2A85BD754}" destId="{10251654-318F-4CAA-8194-F07695212D43}" srcOrd="0" destOrd="0" presId="urn:microsoft.com/office/officeart/2009/3/layout/RandomtoResultProcess"/>
    <dgm:cxn modelId="{62FF08FA-2D1D-4C34-B012-4256934DCF4F}" type="presParOf" srcId="{D74BA6C2-685A-46E1-9A41-67D2A85BD754}" destId="{F0024C5F-FB21-426B-9228-E266330166D6}" srcOrd="1" destOrd="0" presId="urn:microsoft.com/office/officeart/2009/3/layout/RandomtoResultProcess"/>
    <dgm:cxn modelId="{3844CFD5-16D7-45CA-9F2D-02E3BD075D56}" type="presParOf" srcId="{27B072D9-70E0-4FAA-A7EF-7483EA55002F}" destId="{D88E53A5-6746-42C6-8A5B-9731F6A5C60E}" srcOrd="7" destOrd="0" presId="urn:microsoft.com/office/officeart/2009/3/layout/RandomtoResultProcess"/>
    <dgm:cxn modelId="{2199CF7B-E6F8-4ADF-9FBA-7546DA44EEF3}" type="presParOf" srcId="{D88E53A5-6746-42C6-8A5B-9731F6A5C60E}" destId="{F23ACE2C-E949-4C26-A462-FAAD2753CEB2}" srcOrd="0" destOrd="0" presId="urn:microsoft.com/office/officeart/2009/3/layout/RandomtoResultProcess"/>
    <dgm:cxn modelId="{14D494C0-9021-4CE1-AE6B-C097D6D4D287}" type="presParOf" srcId="{D88E53A5-6746-42C6-8A5B-9731F6A5C60E}" destId="{11B4483F-B142-4B74-89A4-B9EB6E224FC6}" srcOrd="1" destOrd="0" presId="urn:microsoft.com/office/officeart/2009/3/layout/RandomtoResultProcess"/>
    <dgm:cxn modelId="{15834F21-486D-449F-BFED-F2878515E5E5}" type="presParOf" srcId="{27B072D9-70E0-4FAA-A7EF-7483EA55002F}" destId="{886DF777-060D-418B-A3B9-9D8A54FA79F2}" srcOrd="8" destOrd="0" presId="urn:microsoft.com/office/officeart/2009/3/layout/RandomtoResultProcess"/>
    <dgm:cxn modelId="{6C66495D-4B3C-47EA-AD7F-8616DAAAD721}" type="presParOf" srcId="{886DF777-060D-418B-A3B9-9D8A54FA79F2}" destId="{C125734D-59E1-431C-8670-21A1A5C6E828}" srcOrd="0" destOrd="0" presId="urn:microsoft.com/office/officeart/2009/3/layout/RandomtoResultProcess"/>
    <dgm:cxn modelId="{5DF2805D-2245-4E9A-B857-E5E4477F6A42}" type="presParOf" srcId="{886DF777-060D-418B-A3B9-9D8A54FA79F2}" destId="{2C7185A5-3243-441C-A2AC-2CAA06331F2E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Computer Vision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Color Model   RGB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K-Means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en-US" altLang="zh-TW" sz="1200">
              <a:latin typeface="Arial Black" panose="020B0A04020102020204" pitchFamily="34" charset="0"/>
            </a:rPr>
            <a:t>Color Model    </a:t>
          </a:r>
          <a:r>
            <a:rPr lang="en-US" altLang="zh-TW" sz="1200" dirty="0">
              <a:latin typeface="Arial Black" panose="020B0A04020102020204" pitchFamily="34" charset="0"/>
            </a:rPr>
            <a:t>HSV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Distance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C8BE8525-CC70-4E63-BCF0-D34E35397F40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0E7DC56B-6E4B-4112-9714-D63F4F0C2681}" type="pres">
      <dgm:prSet presAssocID="{CD38C542-A218-41F4-8CEC-33E053713DCD}" presName="chaos" presStyleCnt="0"/>
      <dgm:spPr/>
    </dgm:pt>
    <dgm:pt modelId="{A369EBE8-2E65-4DFB-9AEB-CFF47FB1C2E4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351BDAA9-EE81-4256-B984-BFAE89AD9D1E}" type="pres">
      <dgm:prSet presAssocID="{CD38C542-A218-41F4-8CEC-33E053713DCD}" presName="c1" presStyleLbl="node1" presStyleIdx="0" presStyleCnt="19"/>
      <dgm:spPr/>
    </dgm:pt>
    <dgm:pt modelId="{7B009F42-E389-4678-BF51-175142A2573B}" type="pres">
      <dgm:prSet presAssocID="{CD38C542-A218-41F4-8CEC-33E053713DCD}" presName="c2" presStyleLbl="node1" presStyleIdx="1" presStyleCnt="19"/>
      <dgm:spPr/>
    </dgm:pt>
    <dgm:pt modelId="{9D41244A-8C62-4D19-B257-ADA9E354FAC4}" type="pres">
      <dgm:prSet presAssocID="{CD38C542-A218-41F4-8CEC-33E053713DCD}" presName="c3" presStyleLbl="node1" presStyleIdx="2" presStyleCnt="19"/>
      <dgm:spPr/>
    </dgm:pt>
    <dgm:pt modelId="{2A35C097-442F-4AD0-8E41-193021BDBEC3}" type="pres">
      <dgm:prSet presAssocID="{CD38C542-A218-41F4-8CEC-33E053713DCD}" presName="c4" presStyleLbl="node1" presStyleIdx="3" presStyleCnt="19"/>
      <dgm:spPr/>
    </dgm:pt>
    <dgm:pt modelId="{0FF9600F-63F7-4132-AFC8-5DFB3D4A8D61}" type="pres">
      <dgm:prSet presAssocID="{CD38C542-A218-41F4-8CEC-33E053713DCD}" presName="c5" presStyleLbl="node1" presStyleIdx="4" presStyleCnt="19"/>
      <dgm:spPr/>
    </dgm:pt>
    <dgm:pt modelId="{31FA93E2-2A94-41AE-B17B-44FBA2B748FA}" type="pres">
      <dgm:prSet presAssocID="{CD38C542-A218-41F4-8CEC-33E053713DCD}" presName="c6" presStyleLbl="node1" presStyleIdx="5" presStyleCnt="19"/>
      <dgm:spPr/>
    </dgm:pt>
    <dgm:pt modelId="{B0145EA3-FF10-4FA7-823A-55535F17443A}" type="pres">
      <dgm:prSet presAssocID="{CD38C542-A218-41F4-8CEC-33E053713DCD}" presName="c7" presStyleLbl="node1" presStyleIdx="6" presStyleCnt="19"/>
      <dgm:spPr/>
    </dgm:pt>
    <dgm:pt modelId="{43085AA7-3E9D-4D89-86FA-4B712457AC26}" type="pres">
      <dgm:prSet presAssocID="{CD38C542-A218-41F4-8CEC-33E053713DCD}" presName="c8" presStyleLbl="node1" presStyleIdx="7" presStyleCnt="19"/>
      <dgm:spPr/>
    </dgm:pt>
    <dgm:pt modelId="{8896ED07-1E2F-4529-9825-CBFC22483557}" type="pres">
      <dgm:prSet presAssocID="{CD38C542-A218-41F4-8CEC-33E053713DCD}" presName="c9" presStyleLbl="node1" presStyleIdx="8" presStyleCnt="19"/>
      <dgm:spPr/>
    </dgm:pt>
    <dgm:pt modelId="{14CC64D9-4CD8-41B2-A74A-C7C1ECCA7FD6}" type="pres">
      <dgm:prSet presAssocID="{CD38C542-A218-41F4-8CEC-33E053713DCD}" presName="c10" presStyleLbl="node1" presStyleIdx="9" presStyleCnt="19"/>
      <dgm:spPr/>
    </dgm:pt>
    <dgm:pt modelId="{96B492C0-6C83-4A73-B0CF-151B15F717AB}" type="pres">
      <dgm:prSet presAssocID="{CD38C542-A218-41F4-8CEC-33E053713DCD}" presName="c11" presStyleLbl="node1" presStyleIdx="10" presStyleCnt="19"/>
      <dgm:spPr/>
    </dgm:pt>
    <dgm:pt modelId="{BBF6D4D7-E9F8-46ED-AECD-25C5D3A91393}" type="pres">
      <dgm:prSet presAssocID="{CD38C542-A218-41F4-8CEC-33E053713DCD}" presName="c12" presStyleLbl="node1" presStyleIdx="11" presStyleCnt="19"/>
      <dgm:spPr/>
    </dgm:pt>
    <dgm:pt modelId="{84FE909B-D9A5-496E-98D8-BD037C9B826E}" type="pres">
      <dgm:prSet presAssocID="{CD38C542-A218-41F4-8CEC-33E053713DCD}" presName="c13" presStyleLbl="node1" presStyleIdx="12" presStyleCnt="19"/>
      <dgm:spPr/>
    </dgm:pt>
    <dgm:pt modelId="{0DD386FF-E206-433C-AF87-54A72FBB07E4}" type="pres">
      <dgm:prSet presAssocID="{CD38C542-A218-41F4-8CEC-33E053713DCD}" presName="c14" presStyleLbl="node1" presStyleIdx="13" presStyleCnt="19"/>
      <dgm:spPr/>
    </dgm:pt>
    <dgm:pt modelId="{54F244B2-47EF-4A66-B721-DF75D05EA3CA}" type="pres">
      <dgm:prSet presAssocID="{CD38C542-A218-41F4-8CEC-33E053713DCD}" presName="c15" presStyleLbl="node1" presStyleIdx="14" presStyleCnt="19"/>
      <dgm:spPr/>
    </dgm:pt>
    <dgm:pt modelId="{C5F914DE-4808-4178-85E1-734DA755F3C2}" type="pres">
      <dgm:prSet presAssocID="{CD38C542-A218-41F4-8CEC-33E053713DCD}" presName="c16" presStyleLbl="node1" presStyleIdx="15" presStyleCnt="19"/>
      <dgm:spPr/>
    </dgm:pt>
    <dgm:pt modelId="{43F8C6F4-F809-4917-9B35-D72A736ED6F3}" type="pres">
      <dgm:prSet presAssocID="{CD38C542-A218-41F4-8CEC-33E053713DCD}" presName="c17" presStyleLbl="node1" presStyleIdx="16" presStyleCnt="19"/>
      <dgm:spPr/>
    </dgm:pt>
    <dgm:pt modelId="{3E4C6045-D4DE-499D-BC3E-D9E403CA86D2}" type="pres">
      <dgm:prSet presAssocID="{CD38C542-A218-41F4-8CEC-33E053713DCD}" presName="c18" presStyleLbl="node1" presStyleIdx="17" presStyleCnt="19"/>
      <dgm:spPr/>
    </dgm:pt>
    <dgm:pt modelId="{E1C1356D-1371-4731-92FE-A61F83741847}" type="pres">
      <dgm:prSet presAssocID="{82DBB876-E5B3-47D4-B3FD-D8F10AB72D04}" presName="chevronComposite1" presStyleCnt="0"/>
      <dgm:spPr/>
    </dgm:pt>
    <dgm:pt modelId="{00F28C91-1CB7-48C1-AED2-27C91D10CB18}" type="pres">
      <dgm:prSet presAssocID="{82DBB876-E5B3-47D4-B3FD-D8F10AB72D04}" presName="chevron1" presStyleLbl="sibTrans2D1" presStyleIdx="0" presStyleCnt="4"/>
      <dgm:spPr/>
    </dgm:pt>
    <dgm:pt modelId="{E9E57FC7-4674-4ABE-B01B-3BB8F249F0F1}" type="pres">
      <dgm:prSet presAssocID="{82DBB876-E5B3-47D4-B3FD-D8F10AB72D04}" presName="spChevron1" presStyleCnt="0"/>
      <dgm:spPr/>
    </dgm:pt>
    <dgm:pt modelId="{BB4AE41B-ABCA-40B7-A4CC-B1891995AE7E}" type="pres">
      <dgm:prSet presAssocID="{6FDC79C5-0392-4B91-94CA-7CB2CA18C1B0}" presName="middle" presStyleCnt="0"/>
      <dgm:spPr/>
    </dgm:pt>
    <dgm:pt modelId="{BA35B805-B411-4460-8FD1-A4D8CAE22E1E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32F9C515-D652-4384-9C0F-0BBAFA734435}" type="pres">
      <dgm:prSet presAssocID="{6FDC79C5-0392-4B91-94CA-7CB2CA18C1B0}" presName="spMid" presStyleCnt="0"/>
      <dgm:spPr/>
    </dgm:pt>
    <dgm:pt modelId="{B9AEABC4-E356-4B2F-B619-EC3FFCC07817}" type="pres">
      <dgm:prSet presAssocID="{4DC7EE98-BB06-4BF6-9CF9-275D88AB6EBF}" presName="chevronComposite1" presStyleCnt="0"/>
      <dgm:spPr/>
    </dgm:pt>
    <dgm:pt modelId="{9623527F-FE3C-4478-90B4-E68B8C458DD7}" type="pres">
      <dgm:prSet presAssocID="{4DC7EE98-BB06-4BF6-9CF9-275D88AB6EBF}" presName="chevron1" presStyleLbl="sibTrans2D1" presStyleIdx="1" presStyleCnt="4"/>
      <dgm:spPr/>
    </dgm:pt>
    <dgm:pt modelId="{9C66E5BA-D96F-49AE-9456-0746817CDAA7}" type="pres">
      <dgm:prSet presAssocID="{4DC7EE98-BB06-4BF6-9CF9-275D88AB6EBF}" presName="spChevron1" presStyleCnt="0"/>
      <dgm:spPr/>
    </dgm:pt>
    <dgm:pt modelId="{BBE6D795-0EAE-4739-9AC3-A7990EFDED1A}" type="pres">
      <dgm:prSet presAssocID="{9C79CFAB-2C70-486D-B39A-E2C802B6BF66}" presName="middle" presStyleCnt="0"/>
      <dgm:spPr/>
    </dgm:pt>
    <dgm:pt modelId="{C220412E-401E-4AB3-B1AB-4C5508963F52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EA196205-FE04-4800-9438-91E7E0C55F05}" type="pres">
      <dgm:prSet presAssocID="{9C79CFAB-2C70-486D-B39A-E2C802B6BF66}" presName="spMid" presStyleCnt="0"/>
      <dgm:spPr/>
    </dgm:pt>
    <dgm:pt modelId="{D2EE4483-7F46-4782-8045-639BD5FFC323}" type="pres">
      <dgm:prSet presAssocID="{0CA3AFFF-240F-4D91-85EE-E48B73181A28}" presName="chevronComposite1" presStyleCnt="0"/>
      <dgm:spPr/>
    </dgm:pt>
    <dgm:pt modelId="{33D5CEBA-D0B6-4280-BA4C-55CBFD2F3B0A}" type="pres">
      <dgm:prSet presAssocID="{0CA3AFFF-240F-4D91-85EE-E48B73181A28}" presName="chevron1" presStyleLbl="sibTrans2D1" presStyleIdx="2" presStyleCnt="4"/>
      <dgm:spPr/>
    </dgm:pt>
    <dgm:pt modelId="{684BFAAC-1BE5-4B2C-A510-0E8673AA5166}" type="pres">
      <dgm:prSet presAssocID="{0CA3AFFF-240F-4D91-85EE-E48B73181A28}" presName="spChevron1" presStyleCnt="0"/>
      <dgm:spPr/>
    </dgm:pt>
    <dgm:pt modelId="{C9FCB067-84F5-41A7-9631-FA5E191D30AB}" type="pres">
      <dgm:prSet presAssocID="{DD05D6B3-4705-415D-A3A6-7FD419845F56}" presName="middle" presStyleCnt="0"/>
      <dgm:spPr/>
    </dgm:pt>
    <dgm:pt modelId="{49127206-9E70-4E03-9A2F-1738F15ADC88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A072ABF0-60D6-48C2-BF14-E23B050C590F}" type="pres">
      <dgm:prSet presAssocID="{DD05D6B3-4705-415D-A3A6-7FD419845F56}" presName="spMid" presStyleCnt="0"/>
      <dgm:spPr/>
    </dgm:pt>
    <dgm:pt modelId="{9DF86BF9-EBE1-44B6-AEB3-684846FF6873}" type="pres">
      <dgm:prSet presAssocID="{07097C13-C49C-417F-BBE2-78F45F20FC22}" presName="chevronComposite1" presStyleCnt="0"/>
      <dgm:spPr/>
    </dgm:pt>
    <dgm:pt modelId="{402DA6A1-FF52-47B8-9FB5-E17106836791}" type="pres">
      <dgm:prSet presAssocID="{07097C13-C49C-417F-BBE2-78F45F20FC22}" presName="chevron1" presStyleLbl="sibTrans2D1" presStyleIdx="3" presStyleCnt="4"/>
      <dgm:spPr/>
    </dgm:pt>
    <dgm:pt modelId="{50251D74-1BC8-46B4-9730-6825F2E4194B}" type="pres">
      <dgm:prSet presAssocID="{07097C13-C49C-417F-BBE2-78F45F20FC22}" presName="spChevron1" presStyleCnt="0"/>
      <dgm:spPr/>
    </dgm:pt>
    <dgm:pt modelId="{74A71BA4-9517-4FB5-911E-AB9952732CCF}" type="pres">
      <dgm:prSet presAssocID="{A6F45D50-B918-4597-B91F-F98D6961FF4A}" presName="last" presStyleCnt="0"/>
      <dgm:spPr/>
    </dgm:pt>
    <dgm:pt modelId="{87BF1707-4C74-4B7C-B2A5-B191B49E60F0}" type="pres">
      <dgm:prSet presAssocID="{A6F45D50-B918-4597-B91F-F98D6961FF4A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1D074AD4-DFFA-4864-870B-F047E0259D9F}" type="pres">
      <dgm:prSet presAssocID="{A6F45D50-B918-4597-B91F-F98D6961FF4A}" presName="spN" presStyleCnt="0"/>
      <dgm:spPr/>
    </dgm:pt>
  </dgm:ptLst>
  <dgm:cxnLst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1789A64F-D727-41BD-B871-CFD15C458D0A}" type="presOf" srcId="{6FDC79C5-0392-4B91-94CA-7CB2CA18C1B0}" destId="{BA35B805-B411-4460-8FD1-A4D8CAE22E1E}" srcOrd="0" destOrd="0" presId="urn:microsoft.com/office/officeart/2009/3/layout/RandomtoResultProcess"/>
    <dgm:cxn modelId="{746FF102-252C-4C33-840A-119FA913EC22}" type="presOf" srcId="{72F25B54-7ABB-4DD2-8889-F2CFC21D1312}" destId="{C8BE8525-CC70-4E63-BCF0-D34E35397F40}" srcOrd="0" destOrd="0" presId="urn:microsoft.com/office/officeart/2009/3/layout/RandomtoResultProcess"/>
    <dgm:cxn modelId="{37A6816A-9E6B-4303-BC23-EA71434EA594}" type="presOf" srcId="{DD05D6B3-4705-415D-A3A6-7FD419845F56}" destId="{49127206-9E70-4E03-9A2F-1738F15ADC88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94F73B74-2833-4CE1-8694-6E2ACF023E68}" type="presOf" srcId="{CD38C542-A218-41F4-8CEC-33E053713DCD}" destId="{A369EBE8-2E65-4DFB-9AEB-CFF47FB1C2E4}" srcOrd="0" destOrd="0" presId="urn:microsoft.com/office/officeart/2009/3/layout/RandomtoResultProcess"/>
    <dgm:cxn modelId="{F210324B-5552-4117-9F3F-8D1C8177D15A}" type="presOf" srcId="{9C79CFAB-2C70-486D-B39A-E2C802B6BF66}" destId="{C220412E-401E-4AB3-B1AB-4C5508963F52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2FBEA528-55EA-40FE-B16E-36DA73B1DC4E}" type="presOf" srcId="{A6F45D50-B918-4597-B91F-F98D6961FF4A}" destId="{87BF1707-4C74-4B7C-B2A5-B191B49E60F0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522AB357-9C42-481E-96B7-2B9B99252966}" type="presParOf" srcId="{C8BE8525-CC70-4E63-BCF0-D34E35397F40}" destId="{0E7DC56B-6E4B-4112-9714-D63F4F0C2681}" srcOrd="0" destOrd="0" presId="urn:microsoft.com/office/officeart/2009/3/layout/RandomtoResultProcess"/>
    <dgm:cxn modelId="{16892EA8-76B0-4D7A-8F03-6640D2FC802E}" type="presParOf" srcId="{0E7DC56B-6E4B-4112-9714-D63F4F0C2681}" destId="{A369EBE8-2E65-4DFB-9AEB-CFF47FB1C2E4}" srcOrd="0" destOrd="0" presId="urn:microsoft.com/office/officeart/2009/3/layout/RandomtoResultProcess"/>
    <dgm:cxn modelId="{426F297F-8E8F-41AA-A672-41A7DBFAE224}" type="presParOf" srcId="{0E7DC56B-6E4B-4112-9714-D63F4F0C2681}" destId="{351BDAA9-EE81-4256-B984-BFAE89AD9D1E}" srcOrd="1" destOrd="0" presId="urn:microsoft.com/office/officeart/2009/3/layout/RandomtoResultProcess"/>
    <dgm:cxn modelId="{2C07396F-1292-4DA8-AD2B-3E99DBEBBF2D}" type="presParOf" srcId="{0E7DC56B-6E4B-4112-9714-D63F4F0C2681}" destId="{7B009F42-E389-4678-BF51-175142A2573B}" srcOrd="2" destOrd="0" presId="urn:microsoft.com/office/officeart/2009/3/layout/RandomtoResultProcess"/>
    <dgm:cxn modelId="{0DD129DF-696B-4EA3-81FC-2AE1E308A677}" type="presParOf" srcId="{0E7DC56B-6E4B-4112-9714-D63F4F0C2681}" destId="{9D41244A-8C62-4D19-B257-ADA9E354FAC4}" srcOrd="3" destOrd="0" presId="urn:microsoft.com/office/officeart/2009/3/layout/RandomtoResultProcess"/>
    <dgm:cxn modelId="{0B00543E-990B-4F71-9840-7F9865F6153E}" type="presParOf" srcId="{0E7DC56B-6E4B-4112-9714-D63F4F0C2681}" destId="{2A35C097-442F-4AD0-8E41-193021BDBEC3}" srcOrd="4" destOrd="0" presId="urn:microsoft.com/office/officeart/2009/3/layout/RandomtoResultProcess"/>
    <dgm:cxn modelId="{E1813810-64F4-4092-8596-4AF8E16E1261}" type="presParOf" srcId="{0E7DC56B-6E4B-4112-9714-D63F4F0C2681}" destId="{0FF9600F-63F7-4132-AFC8-5DFB3D4A8D61}" srcOrd="5" destOrd="0" presId="urn:microsoft.com/office/officeart/2009/3/layout/RandomtoResultProcess"/>
    <dgm:cxn modelId="{ABFDB7B7-F165-4D65-BDE4-52C88F933DA8}" type="presParOf" srcId="{0E7DC56B-6E4B-4112-9714-D63F4F0C2681}" destId="{31FA93E2-2A94-41AE-B17B-44FBA2B748FA}" srcOrd="6" destOrd="0" presId="urn:microsoft.com/office/officeart/2009/3/layout/RandomtoResultProcess"/>
    <dgm:cxn modelId="{26F37D14-9E57-49F2-8C69-BAEBAB4A9AFB}" type="presParOf" srcId="{0E7DC56B-6E4B-4112-9714-D63F4F0C2681}" destId="{B0145EA3-FF10-4FA7-823A-55535F17443A}" srcOrd="7" destOrd="0" presId="urn:microsoft.com/office/officeart/2009/3/layout/RandomtoResultProcess"/>
    <dgm:cxn modelId="{4758466A-7F06-4A43-B4AD-A4A5F073A50A}" type="presParOf" srcId="{0E7DC56B-6E4B-4112-9714-D63F4F0C2681}" destId="{43085AA7-3E9D-4D89-86FA-4B712457AC26}" srcOrd="8" destOrd="0" presId="urn:microsoft.com/office/officeart/2009/3/layout/RandomtoResultProcess"/>
    <dgm:cxn modelId="{BF30BB35-1D8C-418A-945E-D0AD3316E376}" type="presParOf" srcId="{0E7DC56B-6E4B-4112-9714-D63F4F0C2681}" destId="{8896ED07-1E2F-4529-9825-CBFC22483557}" srcOrd="9" destOrd="0" presId="urn:microsoft.com/office/officeart/2009/3/layout/RandomtoResultProcess"/>
    <dgm:cxn modelId="{161EABBB-775B-401B-B307-97E43828435E}" type="presParOf" srcId="{0E7DC56B-6E4B-4112-9714-D63F4F0C2681}" destId="{14CC64D9-4CD8-41B2-A74A-C7C1ECCA7FD6}" srcOrd="10" destOrd="0" presId="urn:microsoft.com/office/officeart/2009/3/layout/RandomtoResultProcess"/>
    <dgm:cxn modelId="{F58BF35D-DA40-441C-A3E6-96172B843B55}" type="presParOf" srcId="{0E7DC56B-6E4B-4112-9714-D63F4F0C2681}" destId="{96B492C0-6C83-4A73-B0CF-151B15F717AB}" srcOrd="11" destOrd="0" presId="urn:microsoft.com/office/officeart/2009/3/layout/RandomtoResultProcess"/>
    <dgm:cxn modelId="{CCB193B4-401B-4B3A-B001-74C024E40BC0}" type="presParOf" srcId="{0E7DC56B-6E4B-4112-9714-D63F4F0C2681}" destId="{BBF6D4D7-E9F8-46ED-AECD-25C5D3A91393}" srcOrd="12" destOrd="0" presId="urn:microsoft.com/office/officeart/2009/3/layout/RandomtoResultProcess"/>
    <dgm:cxn modelId="{C82D6680-07C4-465B-96AC-15D4A5AA0AD7}" type="presParOf" srcId="{0E7DC56B-6E4B-4112-9714-D63F4F0C2681}" destId="{84FE909B-D9A5-496E-98D8-BD037C9B826E}" srcOrd="13" destOrd="0" presId="urn:microsoft.com/office/officeart/2009/3/layout/RandomtoResultProcess"/>
    <dgm:cxn modelId="{C5E6CEEA-758A-4445-A168-536E7CF6405B}" type="presParOf" srcId="{0E7DC56B-6E4B-4112-9714-D63F4F0C2681}" destId="{0DD386FF-E206-433C-AF87-54A72FBB07E4}" srcOrd="14" destOrd="0" presId="urn:microsoft.com/office/officeart/2009/3/layout/RandomtoResultProcess"/>
    <dgm:cxn modelId="{E7C64A2F-9E92-4ACA-8F6A-4264AE59F924}" type="presParOf" srcId="{0E7DC56B-6E4B-4112-9714-D63F4F0C2681}" destId="{54F244B2-47EF-4A66-B721-DF75D05EA3CA}" srcOrd="15" destOrd="0" presId="urn:microsoft.com/office/officeart/2009/3/layout/RandomtoResultProcess"/>
    <dgm:cxn modelId="{2A4A405F-4A20-4842-9FA1-F2E8CA6E4C10}" type="presParOf" srcId="{0E7DC56B-6E4B-4112-9714-D63F4F0C2681}" destId="{C5F914DE-4808-4178-85E1-734DA755F3C2}" srcOrd="16" destOrd="0" presId="urn:microsoft.com/office/officeart/2009/3/layout/RandomtoResultProcess"/>
    <dgm:cxn modelId="{B16772A4-C945-44D0-880B-720A81A5474F}" type="presParOf" srcId="{0E7DC56B-6E4B-4112-9714-D63F4F0C2681}" destId="{43F8C6F4-F809-4917-9B35-D72A736ED6F3}" srcOrd="17" destOrd="0" presId="urn:microsoft.com/office/officeart/2009/3/layout/RandomtoResultProcess"/>
    <dgm:cxn modelId="{3B81E35E-A363-4885-898D-6ECD89A8ED6A}" type="presParOf" srcId="{0E7DC56B-6E4B-4112-9714-D63F4F0C2681}" destId="{3E4C6045-D4DE-499D-BC3E-D9E403CA86D2}" srcOrd="18" destOrd="0" presId="urn:microsoft.com/office/officeart/2009/3/layout/RandomtoResultProcess"/>
    <dgm:cxn modelId="{EBC3AB8F-E7AD-46DD-AA28-364A2AC4CA3F}" type="presParOf" srcId="{C8BE8525-CC70-4E63-BCF0-D34E35397F40}" destId="{E1C1356D-1371-4731-92FE-A61F83741847}" srcOrd="1" destOrd="0" presId="urn:microsoft.com/office/officeart/2009/3/layout/RandomtoResultProcess"/>
    <dgm:cxn modelId="{D4BFF46E-E8A0-471E-A61E-28C27B4479FE}" type="presParOf" srcId="{E1C1356D-1371-4731-92FE-A61F83741847}" destId="{00F28C91-1CB7-48C1-AED2-27C91D10CB18}" srcOrd="0" destOrd="0" presId="urn:microsoft.com/office/officeart/2009/3/layout/RandomtoResultProcess"/>
    <dgm:cxn modelId="{509B4DB8-79DB-4B9A-A963-74001435B7EE}" type="presParOf" srcId="{E1C1356D-1371-4731-92FE-A61F83741847}" destId="{E9E57FC7-4674-4ABE-B01B-3BB8F249F0F1}" srcOrd="1" destOrd="0" presId="urn:microsoft.com/office/officeart/2009/3/layout/RandomtoResultProcess"/>
    <dgm:cxn modelId="{7F17F20B-1C63-462F-8D0E-69D5BF77DCEC}" type="presParOf" srcId="{C8BE8525-CC70-4E63-BCF0-D34E35397F40}" destId="{BB4AE41B-ABCA-40B7-A4CC-B1891995AE7E}" srcOrd="2" destOrd="0" presId="urn:microsoft.com/office/officeart/2009/3/layout/RandomtoResultProcess"/>
    <dgm:cxn modelId="{2344287E-22C5-45BE-AD74-0D7FE667579C}" type="presParOf" srcId="{BB4AE41B-ABCA-40B7-A4CC-B1891995AE7E}" destId="{BA35B805-B411-4460-8FD1-A4D8CAE22E1E}" srcOrd="0" destOrd="0" presId="urn:microsoft.com/office/officeart/2009/3/layout/RandomtoResultProcess"/>
    <dgm:cxn modelId="{497315D3-48D4-41B8-A18B-4CDADA7263DA}" type="presParOf" srcId="{BB4AE41B-ABCA-40B7-A4CC-B1891995AE7E}" destId="{32F9C515-D652-4384-9C0F-0BBAFA734435}" srcOrd="1" destOrd="0" presId="urn:microsoft.com/office/officeart/2009/3/layout/RandomtoResultProcess"/>
    <dgm:cxn modelId="{5D286415-0B22-49A7-A54B-86B04825FA7D}" type="presParOf" srcId="{C8BE8525-CC70-4E63-BCF0-D34E35397F40}" destId="{B9AEABC4-E356-4B2F-B619-EC3FFCC07817}" srcOrd="3" destOrd="0" presId="urn:microsoft.com/office/officeart/2009/3/layout/RandomtoResultProcess"/>
    <dgm:cxn modelId="{8FB9184A-CA5E-4DE5-B54E-9C9E8F0339EF}" type="presParOf" srcId="{B9AEABC4-E356-4B2F-B619-EC3FFCC07817}" destId="{9623527F-FE3C-4478-90B4-E68B8C458DD7}" srcOrd="0" destOrd="0" presId="urn:microsoft.com/office/officeart/2009/3/layout/RandomtoResultProcess"/>
    <dgm:cxn modelId="{ED7A252C-B16C-42FC-995F-77177D5C7234}" type="presParOf" srcId="{B9AEABC4-E356-4B2F-B619-EC3FFCC07817}" destId="{9C66E5BA-D96F-49AE-9456-0746817CDAA7}" srcOrd="1" destOrd="0" presId="urn:microsoft.com/office/officeart/2009/3/layout/RandomtoResultProcess"/>
    <dgm:cxn modelId="{D6AA0844-23C9-40BC-BF78-110E60398E13}" type="presParOf" srcId="{C8BE8525-CC70-4E63-BCF0-D34E35397F40}" destId="{BBE6D795-0EAE-4739-9AC3-A7990EFDED1A}" srcOrd="4" destOrd="0" presId="urn:microsoft.com/office/officeart/2009/3/layout/RandomtoResultProcess"/>
    <dgm:cxn modelId="{D757D6FE-7B93-41A9-B34E-913AF3049DA5}" type="presParOf" srcId="{BBE6D795-0EAE-4739-9AC3-A7990EFDED1A}" destId="{C220412E-401E-4AB3-B1AB-4C5508963F52}" srcOrd="0" destOrd="0" presId="urn:microsoft.com/office/officeart/2009/3/layout/RandomtoResultProcess"/>
    <dgm:cxn modelId="{3A0DBA5B-BAB9-4192-A1D9-B4FA22B6046F}" type="presParOf" srcId="{BBE6D795-0EAE-4739-9AC3-A7990EFDED1A}" destId="{EA196205-FE04-4800-9438-91E7E0C55F05}" srcOrd="1" destOrd="0" presId="urn:microsoft.com/office/officeart/2009/3/layout/RandomtoResultProcess"/>
    <dgm:cxn modelId="{07B67AA5-1561-4F67-A11D-87366AA25C98}" type="presParOf" srcId="{C8BE8525-CC70-4E63-BCF0-D34E35397F40}" destId="{D2EE4483-7F46-4782-8045-639BD5FFC323}" srcOrd="5" destOrd="0" presId="urn:microsoft.com/office/officeart/2009/3/layout/RandomtoResultProcess"/>
    <dgm:cxn modelId="{E56012C3-6A25-4B9C-B1BB-CA174D2B1A3A}" type="presParOf" srcId="{D2EE4483-7F46-4782-8045-639BD5FFC323}" destId="{33D5CEBA-D0B6-4280-BA4C-55CBFD2F3B0A}" srcOrd="0" destOrd="0" presId="urn:microsoft.com/office/officeart/2009/3/layout/RandomtoResultProcess"/>
    <dgm:cxn modelId="{CE7565F8-770A-4B66-BE59-9830B22A2618}" type="presParOf" srcId="{D2EE4483-7F46-4782-8045-639BD5FFC323}" destId="{684BFAAC-1BE5-4B2C-A510-0E8673AA5166}" srcOrd="1" destOrd="0" presId="urn:microsoft.com/office/officeart/2009/3/layout/RandomtoResultProcess"/>
    <dgm:cxn modelId="{0FB81163-32F6-438F-8F82-E2A3DD90282D}" type="presParOf" srcId="{C8BE8525-CC70-4E63-BCF0-D34E35397F40}" destId="{C9FCB067-84F5-41A7-9631-FA5E191D30AB}" srcOrd="6" destOrd="0" presId="urn:microsoft.com/office/officeart/2009/3/layout/RandomtoResultProcess"/>
    <dgm:cxn modelId="{2EF250C5-2E86-4669-B9F0-1FA16695A828}" type="presParOf" srcId="{C9FCB067-84F5-41A7-9631-FA5E191D30AB}" destId="{49127206-9E70-4E03-9A2F-1738F15ADC88}" srcOrd="0" destOrd="0" presId="urn:microsoft.com/office/officeart/2009/3/layout/RandomtoResultProcess"/>
    <dgm:cxn modelId="{48EDF77D-926E-4A5B-A9C1-C1566A8D3960}" type="presParOf" srcId="{C9FCB067-84F5-41A7-9631-FA5E191D30AB}" destId="{A072ABF0-60D6-48C2-BF14-E23B050C590F}" srcOrd="1" destOrd="0" presId="urn:microsoft.com/office/officeart/2009/3/layout/RandomtoResultProcess"/>
    <dgm:cxn modelId="{3ABFC489-485B-4CF8-8DC2-89A1E538AB51}" type="presParOf" srcId="{C8BE8525-CC70-4E63-BCF0-D34E35397F40}" destId="{9DF86BF9-EBE1-44B6-AEB3-684846FF6873}" srcOrd="7" destOrd="0" presId="urn:microsoft.com/office/officeart/2009/3/layout/RandomtoResultProcess"/>
    <dgm:cxn modelId="{E70C8BDD-28EF-4890-8B23-758B7FFCA2E3}" type="presParOf" srcId="{9DF86BF9-EBE1-44B6-AEB3-684846FF6873}" destId="{402DA6A1-FF52-47B8-9FB5-E17106836791}" srcOrd="0" destOrd="0" presId="urn:microsoft.com/office/officeart/2009/3/layout/RandomtoResultProcess"/>
    <dgm:cxn modelId="{2A277FAE-9BA7-48D0-8330-1DAFC7544DD4}" type="presParOf" srcId="{9DF86BF9-EBE1-44B6-AEB3-684846FF6873}" destId="{50251D74-1BC8-46B4-9730-6825F2E4194B}" srcOrd="1" destOrd="0" presId="urn:microsoft.com/office/officeart/2009/3/layout/RandomtoResultProcess"/>
    <dgm:cxn modelId="{7203041B-4A36-471F-9853-9A9A2EC26735}" type="presParOf" srcId="{C8BE8525-CC70-4E63-BCF0-D34E35397F40}" destId="{74A71BA4-9517-4FB5-911E-AB9952732CCF}" srcOrd="8" destOrd="0" presId="urn:microsoft.com/office/officeart/2009/3/layout/RandomtoResultProcess"/>
    <dgm:cxn modelId="{40DAF9A8-8772-4A61-882C-F064994AC7CE}" type="presParOf" srcId="{74A71BA4-9517-4FB5-911E-AB9952732CCF}" destId="{87BF1707-4C74-4B7C-B2A5-B191B49E60F0}" srcOrd="0" destOrd="0" presId="urn:microsoft.com/office/officeart/2009/3/layout/RandomtoResultProcess"/>
    <dgm:cxn modelId="{E2182BA8-8021-4C68-83EC-5D00CE044AF7}" type="presParOf" srcId="{74A71BA4-9517-4FB5-911E-AB9952732CCF}" destId="{1D074AD4-DFFA-4864-870B-F047E0259D9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Arial Black" panose="020B0A04020102020204" pitchFamily="34" charset="0"/>
            </a:rPr>
            <a:t>Extract</a:t>
          </a:r>
          <a:endParaRPr lang="zh-TW" alt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6FDC79C5-0392-4B91-94CA-7CB2CA18C1B0}">
      <dgm:prSet phldrT="[文字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Black" panose="020B0A04020102020204" pitchFamily="34" charset="0"/>
            </a:rPr>
            <a:t>T</a:t>
          </a:r>
          <a:r>
            <a:rPr lang="en-US" dirty="0">
              <a:solidFill>
                <a:srgbClr val="000000"/>
              </a:solidFill>
              <a:latin typeface="Arial Black" panose="020B0A04020102020204" pitchFamily="34" charset="0"/>
            </a:rPr>
            <a:t>ransform</a:t>
          </a:r>
          <a:endParaRPr lang="zh-TW" altLang="en-US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9C79CFAB-2C70-486D-B39A-E2C802B6BF66}">
      <dgm:prSet phldrT="[文字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Black" panose="020B0A04020102020204" pitchFamily="34" charset="0"/>
            </a:rPr>
            <a:t>L</a:t>
          </a:r>
          <a:r>
            <a:rPr lang="en-US" dirty="0">
              <a:solidFill>
                <a:srgbClr val="000000"/>
              </a:solidFill>
              <a:latin typeface="Arial Black" panose="020B0A04020102020204" pitchFamily="34" charset="0"/>
            </a:rPr>
            <a:t>oad</a:t>
          </a:r>
          <a:endParaRPr lang="zh-TW" altLang="en-US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/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/>
        </a:p>
      </dgm:t>
    </dgm:pt>
    <dgm:pt modelId="{4B355289-91E4-4585-A200-CC99C48C1F38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04264A15-1923-4760-A9D0-38994AE63770}" type="pres">
      <dgm:prSet presAssocID="{CD38C542-A218-41F4-8CEC-33E053713DCD}" presName="chaos" presStyleCnt="0"/>
      <dgm:spPr/>
    </dgm:pt>
    <dgm:pt modelId="{67DA9FC1-DA8D-484E-A9E8-0A62FABF119D}" type="pres">
      <dgm:prSet presAssocID="{CD38C542-A218-41F4-8CEC-33E053713DCD}" presName="parTx1" presStyleLbl="revTx" presStyleIdx="0" presStyleCnt="2"/>
      <dgm:spPr/>
      <dgm:t>
        <a:bodyPr/>
        <a:lstStyle/>
        <a:p>
          <a:endParaRPr lang="zh-TW" altLang="en-US"/>
        </a:p>
      </dgm:t>
    </dgm:pt>
    <dgm:pt modelId="{3C1AD835-F5CE-4097-B208-965931B48B2F}" type="pres">
      <dgm:prSet presAssocID="{CD38C542-A218-41F4-8CEC-33E053713DCD}" presName="c1" presStyleLbl="node1" presStyleIdx="0" presStyleCnt="19"/>
      <dgm:spPr/>
    </dgm:pt>
    <dgm:pt modelId="{5FDAD4FA-3FD4-4C9D-952F-4696EA34453A}" type="pres">
      <dgm:prSet presAssocID="{CD38C542-A218-41F4-8CEC-33E053713DCD}" presName="c2" presStyleLbl="node1" presStyleIdx="1" presStyleCnt="19"/>
      <dgm:spPr/>
    </dgm:pt>
    <dgm:pt modelId="{DE947D5B-D9E1-4E91-8114-D985CA377D2D}" type="pres">
      <dgm:prSet presAssocID="{CD38C542-A218-41F4-8CEC-33E053713DCD}" presName="c3" presStyleLbl="node1" presStyleIdx="2" presStyleCnt="19"/>
      <dgm:spPr/>
    </dgm:pt>
    <dgm:pt modelId="{2BFC2CAE-E18A-4BA4-BF83-C2BA086CA99C}" type="pres">
      <dgm:prSet presAssocID="{CD38C542-A218-41F4-8CEC-33E053713DCD}" presName="c4" presStyleLbl="node1" presStyleIdx="3" presStyleCnt="19"/>
      <dgm:spPr/>
    </dgm:pt>
    <dgm:pt modelId="{2BFD0A6D-7B6D-476A-B947-4120E9FEC40F}" type="pres">
      <dgm:prSet presAssocID="{CD38C542-A218-41F4-8CEC-33E053713DCD}" presName="c5" presStyleLbl="node1" presStyleIdx="4" presStyleCnt="19"/>
      <dgm:spPr/>
    </dgm:pt>
    <dgm:pt modelId="{7A1FEBFE-A9EE-4C6C-8C32-CDE8BB4B9B20}" type="pres">
      <dgm:prSet presAssocID="{CD38C542-A218-41F4-8CEC-33E053713DCD}" presName="c6" presStyleLbl="node1" presStyleIdx="5" presStyleCnt="19"/>
      <dgm:spPr/>
    </dgm:pt>
    <dgm:pt modelId="{6FEC547A-62D5-41FA-8FB4-57F2066E2632}" type="pres">
      <dgm:prSet presAssocID="{CD38C542-A218-41F4-8CEC-33E053713DCD}" presName="c7" presStyleLbl="node1" presStyleIdx="6" presStyleCnt="19"/>
      <dgm:spPr/>
    </dgm:pt>
    <dgm:pt modelId="{A90149EF-A33E-4E16-8D2D-1686F4B58E9C}" type="pres">
      <dgm:prSet presAssocID="{CD38C542-A218-41F4-8CEC-33E053713DCD}" presName="c8" presStyleLbl="node1" presStyleIdx="7" presStyleCnt="19"/>
      <dgm:spPr/>
    </dgm:pt>
    <dgm:pt modelId="{C0EDB8B3-6CDC-43ED-8C2F-8BCD491A8B5B}" type="pres">
      <dgm:prSet presAssocID="{CD38C542-A218-41F4-8CEC-33E053713DCD}" presName="c9" presStyleLbl="node1" presStyleIdx="8" presStyleCnt="19"/>
      <dgm:spPr/>
    </dgm:pt>
    <dgm:pt modelId="{C99AC5AD-86A9-437F-A44B-E84189949400}" type="pres">
      <dgm:prSet presAssocID="{CD38C542-A218-41F4-8CEC-33E053713DCD}" presName="c10" presStyleLbl="node1" presStyleIdx="9" presStyleCnt="19"/>
      <dgm:spPr/>
    </dgm:pt>
    <dgm:pt modelId="{51BFE941-6BA3-49A4-A0A2-67D0ECC018B2}" type="pres">
      <dgm:prSet presAssocID="{CD38C542-A218-41F4-8CEC-33E053713DCD}" presName="c11" presStyleLbl="node1" presStyleIdx="10" presStyleCnt="19"/>
      <dgm:spPr/>
    </dgm:pt>
    <dgm:pt modelId="{DCA43BE3-5FE4-4320-9D4E-B7B3C70F48AC}" type="pres">
      <dgm:prSet presAssocID="{CD38C542-A218-41F4-8CEC-33E053713DCD}" presName="c12" presStyleLbl="node1" presStyleIdx="11" presStyleCnt="19"/>
      <dgm:spPr/>
    </dgm:pt>
    <dgm:pt modelId="{048B4F7F-2E11-4000-A991-AE60B5ADB77B}" type="pres">
      <dgm:prSet presAssocID="{CD38C542-A218-41F4-8CEC-33E053713DCD}" presName="c13" presStyleLbl="node1" presStyleIdx="12" presStyleCnt="19"/>
      <dgm:spPr/>
    </dgm:pt>
    <dgm:pt modelId="{D55AF5A9-E90F-4953-821C-DC3E1CAF3633}" type="pres">
      <dgm:prSet presAssocID="{CD38C542-A218-41F4-8CEC-33E053713DCD}" presName="c14" presStyleLbl="node1" presStyleIdx="13" presStyleCnt="19"/>
      <dgm:spPr/>
    </dgm:pt>
    <dgm:pt modelId="{B1508BAF-FE27-404D-963C-4075E7E151D4}" type="pres">
      <dgm:prSet presAssocID="{CD38C542-A218-41F4-8CEC-33E053713DCD}" presName="c15" presStyleLbl="node1" presStyleIdx="14" presStyleCnt="19"/>
      <dgm:spPr/>
    </dgm:pt>
    <dgm:pt modelId="{5027A1D4-103B-4100-9CA4-3DC20E703C1C}" type="pres">
      <dgm:prSet presAssocID="{CD38C542-A218-41F4-8CEC-33E053713DCD}" presName="c16" presStyleLbl="node1" presStyleIdx="15" presStyleCnt="19"/>
      <dgm:spPr/>
    </dgm:pt>
    <dgm:pt modelId="{E60D15F1-905C-4E3E-A8C2-5E0F9E2EC49F}" type="pres">
      <dgm:prSet presAssocID="{CD38C542-A218-41F4-8CEC-33E053713DCD}" presName="c17" presStyleLbl="node1" presStyleIdx="16" presStyleCnt="19"/>
      <dgm:spPr/>
    </dgm:pt>
    <dgm:pt modelId="{33020D9F-DF81-4E20-80C1-818FB7D10CF3}" type="pres">
      <dgm:prSet presAssocID="{CD38C542-A218-41F4-8CEC-33E053713DCD}" presName="c18" presStyleLbl="node1" presStyleIdx="17" presStyleCnt="19"/>
      <dgm:spPr/>
    </dgm:pt>
    <dgm:pt modelId="{DD71DDB9-F692-47C8-8BD2-6851D70CC94B}" type="pres">
      <dgm:prSet presAssocID="{82DBB876-E5B3-47D4-B3FD-D8F10AB72D04}" presName="chevronComposite1" presStyleCnt="0"/>
      <dgm:spPr/>
    </dgm:pt>
    <dgm:pt modelId="{3ABC8600-1293-46CE-9937-65B39A2DA4B9}" type="pres">
      <dgm:prSet presAssocID="{82DBB876-E5B3-47D4-B3FD-D8F10AB72D04}" presName="chevron1" presStyleLbl="sibTrans2D1" presStyleIdx="0" presStyleCnt="2"/>
      <dgm:spPr/>
    </dgm:pt>
    <dgm:pt modelId="{1FA54259-A566-4D69-A76A-F26B83FFC73B}" type="pres">
      <dgm:prSet presAssocID="{82DBB876-E5B3-47D4-B3FD-D8F10AB72D04}" presName="spChevron1" presStyleCnt="0"/>
      <dgm:spPr/>
    </dgm:pt>
    <dgm:pt modelId="{CC1452DC-F900-482E-912F-902B74C06936}" type="pres">
      <dgm:prSet presAssocID="{6FDC79C5-0392-4B91-94CA-7CB2CA18C1B0}" presName="middle" presStyleCnt="0"/>
      <dgm:spPr/>
    </dgm:pt>
    <dgm:pt modelId="{82FD5A17-7CED-40C9-97F6-485CE0A8C1D9}" type="pres">
      <dgm:prSet presAssocID="{6FDC79C5-0392-4B91-94CA-7CB2CA18C1B0}" presName="parTxMid" presStyleLbl="revTx" presStyleIdx="1" presStyleCnt="2"/>
      <dgm:spPr/>
      <dgm:t>
        <a:bodyPr/>
        <a:lstStyle/>
        <a:p>
          <a:endParaRPr lang="zh-TW" altLang="en-US"/>
        </a:p>
      </dgm:t>
    </dgm:pt>
    <dgm:pt modelId="{83F9DF7D-C364-421B-A6F1-2E36BB5DF266}" type="pres">
      <dgm:prSet presAssocID="{6FDC79C5-0392-4B91-94CA-7CB2CA18C1B0}" presName="spMid" presStyleCnt="0"/>
      <dgm:spPr/>
    </dgm:pt>
    <dgm:pt modelId="{CB575656-7B24-4A82-968E-30D89DD88689}" type="pres">
      <dgm:prSet presAssocID="{4DC7EE98-BB06-4BF6-9CF9-275D88AB6EBF}" presName="chevronComposite1" presStyleCnt="0"/>
      <dgm:spPr/>
    </dgm:pt>
    <dgm:pt modelId="{0BF7FED0-B485-446E-AF01-9FBC0707C5E2}" type="pres">
      <dgm:prSet presAssocID="{4DC7EE98-BB06-4BF6-9CF9-275D88AB6EBF}" presName="chevron1" presStyleLbl="sibTrans2D1" presStyleIdx="1" presStyleCnt="2"/>
      <dgm:spPr/>
    </dgm:pt>
    <dgm:pt modelId="{4E662FE5-5533-410D-86F0-649F91DB5B12}" type="pres">
      <dgm:prSet presAssocID="{4DC7EE98-BB06-4BF6-9CF9-275D88AB6EBF}" presName="spChevron1" presStyleCnt="0"/>
      <dgm:spPr/>
    </dgm:pt>
    <dgm:pt modelId="{D938AB5B-C9ED-4709-8F56-D78BF89706EA}" type="pres">
      <dgm:prSet presAssocID="{9C79CFAB-2C70-486D-B39A-E2C802B6BF66}" presName="last" presStyleCnt="0"/>
      <dgm:spPr/>
    </dgm:pt>
    <dgm:pt modelId="{9FC9E0D5-E780-4D85-8FCD-2B1A0EEFEC3F}" type="pres">
      <dgm:prSet presAssocID="{9C79CFAB-2C70-486D-B39A-E2C802B6BF66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8A795FFD-9460-436F-9887-3C2AD869BA62}" type="pres">
      <dgm:prSet presAssocID="{9C79CFAB-2C70-486D-B39A-E2C802B6BF66}" presName="spN" presStyleCnt="0"/>
      <dgm:spPr/>
    </dgm:pt>
  </dgm:ptLst>
  <dgm:cxnLst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75D31E77-BE72-4DED-AE3F-BC0CF4A52D66}" type="presOf" srcId="{CD38C542-A218-41F4-8CEC-33E053713DCD}" destId="{67DA9FC1-DA8D-484E-A9E8-0A62FABF119D}" srcOrd="0" destOrd="0" presId="urn:microsoft.com/office/officeart/2009/3/layout/RandomtoResultProcess"/>
    <dgm:cxn modelId="{CB75E321-6509-4194-BE9A-71127F6FDB32}" type="presOf" srcId="{9C79CFAB-2C70-486D-B39A-E2C802B6BF66}" destId="{9FC9E0D5-E780-4D85-8FCD-2B1A0EEFEC3F}" srcOrd="0" destOrd="0" presId="urn:microsoft.com/office/officeart/2009/3/layout/RandomtoResultProcess"/>
    <dgm:cxn modelId="{2074BC71-0A68-4BD9-87CD-F8E0097D13D0}" type="presOf" srcId="{6FDC79C5-0392-4B91-94CA-7CB2CA18C1B0}" destId="{82FD5A17-7CED-40C9-97F6-485CE0A8C1D9}" srcOrd="0" destOrd="0" presId="urn:microsoft.com/office/officeart/2009/3/layout/RandomtoResultProcess"/>
    <dgm:cxn modelId="{8E83147D-6397-4ED7-BF1A-DEB52694A173}" type="presOf" srcId="{72F25B54-7ABB-4DD2-8889-F2CFC21D1312}" destId="{4B355289-91E4-4585-A200-CC99C48C1F38}" srcOrd="0" destOrd="0" presId="urn:microsoft.com/office/officeart/2009/3/layout/RandomtoResultProcess"/>
    <dgm:cxn modelId="{B785892E-452E-4E7D-BD4C-1D1A80C24A4F}" type="presParOf" srcId="{4B355289-91E4-4585-A200-CC99C48C1F38}" destId="{04264A15-1923-4760-A9D0-38994AE63770}" srcOrd="0" destOrd="0" presId="urn:microsoft.com/office/officeart/2009/3/layout/RandomtoResultProcess"/>
    <dgm:cxn modelId="{87C7B120-CC25-47DB-8F64-A4342A83F309}" type="presParOf" srcId="{04264A15-1923-4760-A9D0-38994AE63770}" destId="{67DA9FC1-DA8D-484E-A9E8-0A62FABF119D}" srcOrd="0" destOrd="0" presId="urn:microsoft.com/office/officeart/2009/3/layout/RandomtoResultProcess"/>
    <dgm:cxn modelId="{C5AD5AA0-ECC4-439B-8672-8EF67274629B}" type="presParOf" srcId="{04264A15-1923-4760-A9D0-38994AE63770}" destId="{3C1AD835-F5CE-4097-B208-965931B48B2F}" srcOrd="1" destOrd="0" presId="urn:microsoft.com/office/officeart/2009/3/layout/RandomtoResultProcess"/>
    <dgm:cxn modelId="{8C8D27B7-EFDB-411E-BDCD-CE455186EAEB}" type="presParOf" srcId="{04264A15-1923-4760-A9D0-38994AE63770}" destId="{5FDAD4FA-3FD4-4C9D-952F-4696EA34453A}" srcOrd="2" destOrd="0" presId="urn:microsoft.com/office/officeart/2009/3/layout/RandomtoResultProcess"/>
    <dgm:cxn modelId="{418B7740-3B30-4092-9D7A-B599E394139C}" type="presParOf" srcId="{04264A15-1923-4760-A9D0-38994AE63770}" destId="{DE947D5B-D9E1-4E91-8114-D985CA377D2D}" srcOrd="3" destOrd="0" presId="urn:microsoft.com/office/officeart/2009/3/layout/RandomtoResultProcess"/>
    <dgm:cxn modelId="{7E27BB99-6D35-4EFC-A42D-C7DCD8974D79}" type="presParOf" srcId="{04264A15-1923-4760-A9D0-38994AE63770}" destId="{2BFC2CAE-E18A-4BA4-BF83-C2BA086CA99C}" srcOrd="4" destOrd="0" presId="urn:microsoft.com/office/officeart/2009/3/layout/RandomtoResultProcess"/>
    <dgm:cxn modelId="{BF833305-F0D4-4645-967C-217ED1811DF6}" type="presParOf" srcId="{04264A15-1923-4760-A9D0-38994AE63770}" destId="{2BFD0A6D-7B6D-476A-B947-4120E9FEC40F}" srcOrd="5" destOrd="0" presId="urn:microsoft.com/office/officeart/2009/3/layout/RandomtoResultProcess"/>
    <dgm:cxn modelId="{603C1257-4005-44D5-9D0F-7C117BD23355}" type="presParOf" srcId="{04264A15-1923-4760-A9D0-38994AE63770}" destId="{7A1FEBFE-A9EE-4C6C-8C32-CDE8BB4B9B20}" srcOrd="6" destOrd="0" presId="urn:microsoft.com/office/officeart/2009/3/layout/RandomtoResultProcess"/>
    <dgm:cxn modelId="{97BE7BE9-ED66-4312-BEA0-0496978550C1}" type="presParOf" srcId="{04264A15-1923-4760-A9D0-38994AE63770}" destId="{6FEC547A-62D5-41FA-8FB4-57F2066E2632}" srcOrd="7" destOrd="0" presId="urn:microsoft.com/office/officeart/2009/3/layout/RandomtoResultProcess"/>
    <dgm:cxn modelId="{2B7AF0D6-CF64-4F8C-8BF9-D2A6C3BFF68F}" type="presParOf" srcId="{04264A15-1923-4760-A9D0-38994AE63770}" destId="{A90149EF-A33E-4E16-8D2D-1686F4B58E9C}" srcOrd="8" destOrd="0" presId="urn:microsoft.com/office/officeart/2009/3/layout/RandomtoResultProcess"/>
    <dgm:cxn modelId="{32091D3C-4186-48B8-94D9-96D79E207AFC}" type="presParOf" srcId="{04264A15-1923-4760-A9D0-38994AE63770}" destId="{C0EDB8B3-6CDC-43ED-8C2F-8BCD491A8B5B}" srcOrd="9" destOrd="0" presId="urn:microsoft.com/office/officeart/2009/3/layout/RandomtoResultProcess"/>
    <dgm:cxn modelId="{BAF52734-5C46-445C-9DF6-F5640E2D4896}" type="presParOf" srcId="{04264A15-1923-4760-A9D0-38994AE63770}" destId="{C99AC5AD-86A9-437F-A44B-E84189949400}" srcOrd="10" destOrd="0" presId="urn:microsoft.com/office/officeart/2009/3/layout/RandomtoResultProcess"/>
    <dgm:cxn modelId="{6E704F82-2385-4D8F-ADF8-7F478E9B7613}" type="presParOf" srcId="{04264A15-1923-4760-A9D0-38994AE63770}" destId="{51BFE941-6BA3-49A4-A0A2-67D0ECC018B2}" srcOrd="11" destOrd="0" presId="urn:microsoft.com/office/officeart/2009/3/layout/RandomtoResultProcess"/>
    <dgm:cxn modelId="{57CEEA25-DF99-4125-A642-33C48D39B548}" type="presParOf" srcId="{04264A15-1923-4760-A9D0-38994AE63770}" destId="{DCA43BE3-5FE4-4320-9D4E-B7B3C70F48AC}" srcOrd="12" destOrd="0" presId="urn:microsoft.com/office/officeart/2009/3/layout/RandomtoResultProcess"/>
    <dgm:cxn modelId="{E528D166-E9D2-4C65-89EE-3627C95EA323}" type="presParOf" srcId="{04264A15-1923-4760-A9D0-38994AE63770}" destId="{048B4F7F-2E11-4000-A991-AE60B5ADB77B}" srcOrd="13" destOrd="0" presId="urn:microsoft.com/office/officeart/2009/3/layout/RandomtoResultProcess"/>
    <dgm:cxn modelId="{61C35121-A154-4011-9CB0-8FC72304434F}" type="presParOf" srcId="{04264A15-1923-4760-A9D0-38994AE63770}" destId="{D55AF5A9-E90F-4953-821C-DC3E1CAF3633}" srcOrd="14" destOrd="0" presId="urn:microsoft.com/office/officeart/2009/3/layout/RandomtoResultProcess"/>
    <dgm:cxn modelId="{36B6B169-7947-43A3-9956-86E50D8F46FC}" type="presParOf" srcId="{04264A15-1923-4760-A9D0-38994AE63770}" destId="{B1508BAF-FE27-404D-963C-4075E7E151D4}" srcOrd="15" destOrd="0" presId="urn:microsoft.com/office/officeart/2009/3/layout/RandomtoResultProcess"/>
    <dgm:cxn modelId="{66D81999-F573-4D78-B617-F3FC16B2B070}" type="presParOf" srcId="{04264A15-1923-4760-A9D0-38994AE63770}" destId="{5027A1D4-103B-4100-9CA4-3DC20E703C1C}" srcOrd="16" destOrd="0" presId="urn:microsoft.com/office/officeart/2009/3/layout/RandomtoResultProcess"/>
    <dgm:cxn modelId="{AF8035E8-1350-4DFB-82E6-D0A58913F7E1}" type="presParOf" srcId="{04264A15-1923-4760-A9D0-38994AE63770}" destId="{E60D15F1-905C-4E3E-A8C2-5E0F9E2EC49F}" srcOrd="17" destOrd="0" presId="urn:microsoft.com/office/officeart/2009/3/layout/RandomtoResultProcess"/>
    <dgm:cxn modelId="{E2A14F9D-7E93-4DC0-A228-52DF8E77E5F7}" type="presParOf" srcId="{04264A15-1923-4760-A9D0-38994AE63770}" destId="{33020D9F-DF81-4E20-80C1-818FB7D10CF3}" srcOrd="18" destOrd="0" presId="urn:microsoft.com/office/officeart/2009/3/layout/RandomtoResultProcess"/>
    <dgm:cxn modelId="{F0348EC0-ACE0-4F8E-BEC3-3083A6ECA13F}" type="presParOf" srcId="{4B355289-91E4-4585-A200-CC99C48C1F38}" destId="{DD71DDB9-F692-47C8-8BD2-6851D70CC94B}" srcOrd="1" destOrd="0" presId="urn:microsoft.com/office/officeart/2009/3/layout/RandomtoResultProcess"/>
    <dgm:cxn modelId="{0E6815CB-2065-4752-9279-38BD513763F5}" type="presParOf" srcId="{DD71DDB9-F692-47C8-8BD2-6851D70CC94B}" destId="{3ABC8600-1293-46CE-9937-65B39A2DA4B9}" srcOrd="0" destOrd="0" presId="urn:microsoft.com/office/officeart/2009/3/layout/RandomtoResultProcess"/>
    <dgm:cxn modelId="{BFB255EB-9C53-438F-BC3F-071480812E26}" type="presParOf" srcId="{DD71DDB9-F692-47C8-8BD2-6851D70CC94B}" destId="{1FA54259-A566-4D69-A76A-F26B83FFC73B}" srcOrd="1" destOrd="0" presId="urn:microsoft.com/office/officeart/2009/3/layout/RandomtoResultProcess"/>
    <dgm:cxn modelId="{BEC6827C-F003-4672-801D-4AEB01687C0A}" type="presParOf" srcId="{4B355289-91E4-4585-A200-CC99C48C1F38}" destId="{CC1452DC-F900-482E-912F-902B74C06936}" srcOrd="2" destOrd="0" presId="urn:microsoft.com/office/officeart/2009/3/layout/RandomtoResultProcess"/>
    <dgm:cxn modelId="{5C974A11-40C8-4573-89F3-2F5402094685}" type="presParOf" srcId="{CC1452DC-F900-482E-912F-902B74C06936}" destId="{82FD5A17-7CED-40C9-97F6-485CE0A8C1D9}" srcOrd="0" destOrd="0" presId="urn:microsoft.com/office/officeart/2009/3/layout/RandomtoResultProcess"/>
    <dgm:cxn modelId="{985A9A5C-1134-479C-8236-B63983FF410E}" type="presParOf" srcId="{CC1452DC-F900-482E-912F-902B74C06936}" destId="{83F9DF7D-C364-421B-A6F1-2E36BB5DF266}" srcOrd="1" destOrd="0" presId="urn:microsoft.com/office/officeart/2009/3/layout/RandomtoResultProcess"/>
    <dgm:cxn modelId="{ACF5465E-BBF7-4DBB-9535-2EA4DE74950B}" type="presParOf" srcId="{4B355289-91E4-4585-A200-CC99C48C1F38}" destId="{CB575656-7B24-4A82-968E-30D89DD88689}" srcOrd="3" destOrd="0" presId="urn:microsoft.com/office/officeart/2009/3/layout/RandomtoResultProcess"/>
    <dgm:cxn modelId="{4BA30019-1FAA-4A65-89DB-47A317BE0FCB}" type="presParOf" srcId="{CB575656-7B24-4A82-968E-30D89DD88689}" destId="{0BF7FED0-B485-446E-AF01-9FBC0707C5E2}" srcOrd="0" destOrd="0" presId="urn:microsoft.com/office/officeart/2009/3/layout/RandomtoResultProcess"/>
    <dgm:cxn modelId="{C1D141C6-F181-4765-8D94-33BFECDBB73D}" type="presParOf" srcId="{CB575656-7B24-4A82-968E-30D89DD88689}" destId="{4E662FE5-5533-410D-86F0-649F91DB5B12}" srcOrd="1" destOrd="0" presId="urn:microsoft.com/office/officeart/2009/3/layout/RandomtoResultProcess"/>
    <dgm:cxn modelId="{364E3066-C563-4252-A354-6336C6B39250}" type="presParOf" srcId="{4B355289-91E4-4585-A200-CC99C48C1F38}" destId="{D938AB5B-C9ED-4709-8F56-D78BF89706EA}" srcOrd="4" destOrd="0" presId="urn:microsoft.com/office/officeart/2009/3/layout/RandomtoResultProcess"/>
    <dgm:cxn modelId="{68897CDA-A339-42C6-9B51-6F76B83CF508}" type="presParOf" srcId="{D938AB5B-C9ED-4709-8F56-D78BF89706EA}" destId="{9FC9E0D5-E780-4D85-8FCD-2B1A0EEFEC3F}" srcOrd="0" destOrd="0" presId="urn:microsoft.com/office/officeart/2009/3/layout/RandomtoResultProcess"/>
    <dgm:cxn modelId="{E503396E-9B48-4E15-874F-96DDBC059C29}" type="presParOf" srcId="{D938AB5B-C9ED-4709-8F56-D78BF89706EA}" destId="{8A795FFD-9460-436F-9887-3C2AD869BA6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Computer Vision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Color Model   RGB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K-Means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>
              <a:latin typeface="Arial Black" panose="020B0A04020102020204" pitchFamily="34" charset="0"/>
            </a:rPr>
            <a:t>Color Model    </a:t>
          </a:r>
          <a:r>
            <a:rPr lang="en-US" altLang="zh-TW" sz="1200" dirty="0">
              <a:latin typeface="Arial Black" panose="020B0A04020102020204" pitchFamily="34" charset="0"/>
            </a:rPr>
            <a:t>HSV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Distance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4748668-C580-4823-9968-E409B4F6DAE5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2C5F6F48-4E28-4836-8632-DB7CAA74BBC2}" type="pres">
      <dgm:prSet presAssocID="{CD38C542-A218-41F4-8CEC-33E053713DCD}" presName="chaos" presStyleCnt="0"/>
      <dgm:spPr/>
    </dgm:pt>
    <dgm:pt modelId="{2EDADF96-9DF7-47BE-8D45-E84ECE43A80B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B712939D-F6D6-4B96-9C7F-7848BE901448}" type="pres">
      <dgm:prSet presAssocID="{CD38C542-A218-41F4-8CEC-33E053713DCD}" presName="c1" presStyleLbl="node1" presStyleIdx="0" presStyleCnt="19"/>
      <dgm:spPr/>
    </dgm:pt>
    <dgm:pt modelId="{017A51D4-932E-49DC-8C42-A3F7197954D0}" type="pres">
      <dgm:prSet presAssocID="{CD38C542-A218-41F4-8CEC-33E053713DCD}" presName="c2" presStyleLbl="node1" presStyleIdx="1" presStyleCnt="19"/>
      <dgm:spPr/>
    </dgm:pt>
    <dgm:pt modelId="{E09EA597-4471-4CB4-B113-A4014E21A249}" type="pres">
      <dgm:prSet presAssocID="{CD38C542-A218-41F4-8CEC-33E053713DCD}" presName="c3" presStyleLbl="node1" presStyleIdx="2" presStyleCnt="19"/>
      <dgm:spPr/>
    </dgm:pt>
    <dgm:pt modelId="{F55BE389-9625-4A79-BD64-4B4244988CB6}" type="pres">
      <dgm:prSet presAssocID="{CD38C542-A218-41F4-8CEC-33E053713DCD}" presName="c4" presStyleLbl="node1" presStyleIdx="3" presStyleCnt="19"/>
      <dgm:spPr/>
    </dgm:pt>
    <dgm:pt modelId="{E71842C2-8DEB-4D76-90E0-4639B931D541}" type="pres">
      <dgm:prSet presAssocID="{CD38C542-A218-41F4-8CEC-33E053713DCD}" presName="c5" presStyleLbl="node1" presStyleIdx="4" presStyleCnt="19"/>
      <dgm:spPr/>
    </dgm:pt>
    <dgm:pt modelId="{811C361B-88B9-48C2-9102-913741B25919}" type="pres">
      <dgm:prSet presAssocID="{CD38C542-A218-41F4-8CEC-33E053713DCD}" presName="c6" presStyleLbl="node1" presStyleIdx="5" presStyleCnt="19"/>
      <dgm:spPr/>
    </dgm:pt>
    <dgm:pt modelId="{34250441-7E37-489E-A1ED-ACF65E62F895}" type="pres">
      <dgm:prSet presAssocID="{CD38C542-A218-41F4-8CEC-33E053713DCD}" presName="c7" presStyleLbl="node1" presStyleIdx="6" presStyleCnt="19"/>
      <dgm:spPr/>
    </dgm:pt>
    <dgm:pt modelId="{0B2F1349-4701-47DD-B787-097F582AC495}" type="pres">
      <dgm:prSet presAssocID="{CD38C542-A218-41F4-8CEC-33E053713DCD}" presName="c8" presStyleLbl="node1" presStyleIdx="7" presStyleCnt="19"/>
      <dgm:spPr/>
    </dgm:pt>
    <dgm:pt modelId="{7EAD4182-F52A-4B96-B7C3-A969E5A9322F}" type="pres">
      <dgm:prSet presAssocID="{CD38C542-A218-41F4-8CEC-33E053713DCD}" presName="c9" presStyleLbl="node1" presStyleIdx="8" presStyleCnt="19"/>
      <dgm:spPr/>
    </dgm:pt>
    <dgm:pt modelId="{28F20785-3BB9-4457-91D7-4FE9BF9BD600}" type="pres">
      <dgm:prSet presAssocID="{CD38C542-A218-41F4-8CEC-33E053713DCD}" presName="c10" presStyleLbl="node1" presStyleIdx="9" presStyleCnt="19"/>
      <dgm:spPr/>
    </dgm:pt>
    <dgm:pt modelId="{10A4CF0A-AEE1-4A59-977B-9EFAD6724C61}" type="pres">
      <dgm:prSet presAssocID="{CD38C542-A218-41F4-8CEC-33E053713DCD}" presName="c11" presStyleLbl="node1" presStyleIdx="10" presStyleCnt="19"/>
      <dgm:spPr/>
    </dgm:pt>
    <dgm:pt modelId="{AB0DCC98-4D1A-49E3-A4CD-358D41A2016C}" type="pres">
      <dgm:prSet presAssocID="{CD38C542-A218-41F4-8CEC-33E053713DCD}" presName="c12" presStyleLbl="node1" presStyleIdx="11" presStyleCnt="19"/>
      <dgm:spPr/>
    </dgm:pt>
    <dgm:pt modelId="{A74B6A2F-910A-4397-9619-CEB309523FA3}" type="pres">
      <dgm:prSet presAssocID="{CD38C542-A218-41F4-8CEC-33E053713DCD}" presName="c13" presStyleLbl="node1" presStyleIdx="12" presStyleCnt="19"/>
      <dgm:spPr/>
    </dgm:pt>
    <dgm:pt modelId="{74A083CB-9C2A-43D3-B73B-F09D2E97A58D}" type="pres">
      <dgm:prSet presAssocID="{CD38C542-A218-41F4-8CEC-33E053713DCD}" presName="c14" presStyleLbl="node1" presStyleIdx="13" presStyleCnt="19"/>
      <dgm:spPr/>
    </dgm:pt>
    <dgm:pt modelId="{AA16939B-618C-49D4-B481-150198CD0D75}" type="pres">
      <dgm:prSet presAssocID="{CD38C542-A218-41F4-8CEC-33E053713DCD}" presName="c15" presStyleLbl="node1" presStyleIdx="14" presStyleCnt="19"/>
      <dgm:spPr/>
    </dgm:pt>
    <dgm:pt modelId="{5B6D90E2-357A-460F-BFD5-1E39861470DF}" type="pres">
      <dgm:prSet presAssocID="{CD38C542-A218-41F4-8CEC-33E053713DCD}" presName="c16" presStyleLbl="node1" presStyleIdx="15" presStyleCnt="19"/>
      <dgm:spPr/>
    </dgm:pt>
    <dgm:pt modelId="{44943741-9C09-4D4D-A805-EAA29CEC868C}" type="pres">
      <dgm:prSet presAssocID="{CD38C542-A218-41F4-8CEC-33E053713DCD}" presName="c17" presStyleLbl="node1" presStyleIdx="16" presStyleCnt="19"/>
      <dgm:spPr/>
    </dgm:pt>
    <dgm:pt modelId="{86EA3B3A-9572-4AA7-AAA5-B1F29B1CAA70}" type="pres">
      <dgm:prSet presAssocID="{CD38C542-A218-41F4-8CEC-33E053713DCD}" presName="c18" presStyleLbl="node1" presStyleIdx="17" presStyleCnt="19"/>
      <dgm:spPr/>
    </dgm:pt>
    <dgm:pt modelId="{062069B5-5599-467A-BA9C-F163AD483A2B}" type="pres">
      <dgm:prSet presAssocID="{82DBB876-E5B3-47D4-B3FD-D8F10AB72D04}" presName="chevronComposite1" presStyleCnt="0"/>
      <dgm:spPr/>
    </dgm:pt>
    <dgm:pt modelId="{11311749-3077-46B9-ADD4-D523192D644C}" type="pres">
      <dgm:prSet presAssocID="{82DBB876-E5B3-47D4-B3FD-D8F10AB72D04}" presName="chevron1" presStyleLbl="sibTrans2D1" presStyleIdx="0" presStyleCnt="4"/>
      <dgm:spPr/>
    </dgm:pt>
    <dgm:pt modelId="{84804808-AFFE-4908-A71C-35A02CAAE316}" type="pres">
      <dgm:prSet presAssocID="{82DBB876-E5B3-47D4-B3FD-D8F10AB72D04}" presName="spChevron1" presStyleCnt="0"/>
      <dgm:spPr/>
    </dgm:pt>
    <dgm:pt modelId="{11E05E87-C892-4475-8E47-F08C45C873A1}" type="pres">
      <dgm:prSet presAssocID="{6FDC79C5-0392-4B91-94CA-7CB2CA18C1B0}" presName="middle" presStyleCnt="0"/>
      <dgm:spPr/>
    </dgm:pt>
    <dgm:pt modelId="{8E6DC3C6-67CB-4AF6-A85B-37E4ABCAE877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C7622324-EF97-41F0-866C-5A960AB72BCB}" type="pres">
      <dgm:prSet presAssocID="{6FDC79C5-0392-4B91-94CA-7CB2CA18C1B0}" presName="spMid" presStyleCnt="0"/>
      <dgm:spPr/>
    </dgm:pt>
    <dgm:pt modelId="{F2CB1934-C7C2-4E82-A597-F55C5D6EC874}" type="pres">
      <dgm:prSet presAssocID="{4DC7EE98-BB06-4BF6-9CF9-275D88AB6EBF}" presName="chevronComposite1" presStyleCnt="0"/>
      <dgm:spPr/>
    </dgm:pt>
    <dgm:pt modelId="{B538C6CC-77AC-425B-A114-82F2788A35CC}" type="pres">
      <dgm:prSet presAssocID="{4DC7EE98-BB06-4BF6-9CF9-275D88AB6EBF}" presName="chevron1" presStyleLbl="sibTrans2D1" presStyleIdx="1" presStyleCnt="4"/>
      <dgm:spPr/>
    </dgm:pt>
    <dgm:pt modelId="{AB5B2596-3746-41DC-A3C9-4CF52DB0DFB6}" type="pres">
      <dgm:prSet presAssocID="{4DC7EE98-BB06-4BF6-9CF9-275D88AB6EBF}" presName="spChevron1" presStyleCnt="0"/>
      <dgm:spPr/>
    </dgm:pt>
    <dgm:pt modelId="{220B6D7F-BE10-4858-94CC-F9240BEAEE04}" type="pres">
      <dgm:prSet presAssocID="{9C79CFAB-2C70-486D-B39A-E2C802B6BF66}" presName="middle" presStyleCnt="0"/>
      <dgm:spPr/>
    </dgm:pt>
    <dgm:pt modelId="{394799E3-DFF8-4B55-8E12-18C64DCA7AB1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29D847EB-0A08-467B-9F52-EB094D0B8ADD}" type="pres">
      <dgm:prSet presAssocID="{9C79CFAB-2C70-486D-B39A-E2C802B6BF66}" presName="spMid" presStyleCnt="0"/>
      <dgm:spPr/>
    </dgm:pt>
    <dgm:pt modelId="{DB670E3C-E0CB-4AB9-9B37-5BC53909C1C3}" type="pres">
      <dgm:prSet presAssocID="{0CA3AFFF-240F-4D91-85EE-E48B73181A28}" presName="chevronComposite1" presStyleCnt="0"/>
      <dgm:spPr/>
    </dgm:pt>
    <dgm:pt modelId="{0841FE8C-8CFC-4615-9A20-AAA1670BC2F6}" type="pres">
      <dgm:prSet presAssocID="{0CA3AFFF-240F-4D91-85EE-E48B73181A28}" presName="chevron1" presStyleLbl="sibTrans2D1" presStyleIdx="2" presStyleCnt="4"/>
      <dgm:spPr/>
    </dgm:pt>
    <dgm:pt modelId="{E3F05AA2-47F4-4375-82CF-1924B56ECA7E}" type="pres">
      <dgm:prSet presAssocID="{0CA3AFFF-240F-4D91-85EE-E48B73181A28}" presName="spChevron1" presStyleCnt="0"/>
      <dgm:spPr/>
    </dgm:pt>
    <dgm:pt modelId="{F6878EEE-2CE3-4A02-8190-FE24F92ADE6D}" type="pres">
      <dgm:prSet presAssocID="{DD05D6B3-4705-415D-A3A6-7FD419845F56}" presName="middle" presStyleCnt="0"/>
      <dgm:spPr/>
    </dgm:pt>
    <dgm:pt modelId="{BE5C322D-713A-43A4-A9DC-8F845072A2F7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752C0D85-9886-470F-BCA0-99333912B44D}" type="pres">
      <dgm:prSet presAssocID="{DD05D6B3-4705-415D-A3A6-7FD419845F56}" presName="spMid" presStyleCnt="0"/>
      <dgm:spPr/>
    </dgm:pt>
    <dgm:pt modelId="{22A9FE31-A72F-4E22-891A-4E756AB16DFD}" type="pres">
      <dgm:prSet presAssocID="{07097C13-C49C-417F-BBE2-78F45F20FC22}" presName="chevronComposite1" presStyleCnt="0"/>
      <dgm:spPr/>
    </dgm:pt>
    <dgm:pt modelId="{AC72B8EA-1FCD-477E-A201-DC7FCB089DE2}" type="pres">
      <dgm:prSet presAssocID="{07097C13-C49C-417F-BBE2-78F45F20FC22}" presName="chevron1" presStyleLbl="sibTrans2D1" presStyleIdx="3" presStyleCnt="4"/>
      <dgm:spPr/>
    </dgm:pt>
    <dgm:pt modelId="{43F3361D-9C1D-4606-BEEA-3E3814EA41DD}" type="pres">
      <dgm:prSet presAssocID="{07097C13-C49C-417F-BBE2-78F45F20FC22}" presName="spChevron1" presStyleCnt="0"/>
      <dgm:spPr/>
    </dgm:pt>
    <dgm:pt modelId="{3A8AC629-CFDC-4DEE-A4E9-578C825C8FF0}" type="pres">
      <dgm:prSet presAssocID="{A6F45D50-B918-4597-B91F-F98D6961FF4A}" presName="last" presStyleCnt="0"/>
      <dgm:spPr/>
    </dgm:pt>
    <dgm:pt modelId="{6B8CD1C2-9BCD-40D1-8CD3-5FAC496FBC3A}" type="pres">
      <dgm:prSet presAssocID="{A6F45D50-B918-4597-B91F-F98D6961FF4A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9BA5730F-D73F-4C1F-877A-3D5085F8DD4D}" type="pres">
      <dgm:prSet presAssocID="{A6F45D50-B918-4597-B91F-F98D6961FF4A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71A91B72-6956-4565-B356-41D49ED46C22}" type="presOf" srcId="{DD05D6B3-4705-415D-A3A6-7FD419845F56}" destId="{BE5C322D-713A-43A4-A9DC-8F845072A2F7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89FE4922-FA1B-43EA-85BE-11E31DC8A93F}" type="presOf" srcId="{72F25B54-7ABB-4DD2-8889-F2CFC21D1312}" destId="{64748668-C580-4823-9968-E409B4F6DAE5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84F9E37C-11CC-4D43-B232-A28F69B875FD}" type="presOf" srcId="{6FDC79C5-0392-4B91-94CA-7CB2CA18C1B0}" destId="{8E6DC3C6-67CB-4AF6-A85B-37E4ABCAE877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79389EFE-2A94-4F4B-9DF0-873A336F2040}" type="presOf" srcId="{9C79CFAB-2C70-486D-B39A-E2C802B6BF66}" destId="{394799E3-DFF8-4B55-8E12-18C64DCA7AB1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89120854-6278-40EA-AE5E-D7E7D3C24FFB}" type="presOf" srcId="{CD38C542-A218-41F4-8CEC-33E053713DCD}" destId="{2EDADF96-9DF7-47BE-8D45-E84ECE43A80B}" srcOrd="0" destOrd="0" presId="urn:microsoft.com/office/officeart/2009/3/layout/RandomtoResultProcess"/>
    <dgm:cxn modelId="{C1948D4D-DFCC-4E78-91D9-7FCC2926E845}" type="presOf" srcId="{A6F45D50-B918-4597-B91F-F98D6961FF4A}" destId="{6B8CD1C2-9BCD-40D1-8CD3-5FAC496FBC3A}" srcOrd="0" destOrd="0" presId="urn:microsoft.com/office/officeart/2009/3/layout/RandomtoResultProcess"/>
    <dgm:cxn modelId="{2A1BCD43-AFD9-4563-9EB0-544FA74BE4F4}" type="presParOf" srcId="{64748668-C580-4823-9968-E409B4F6DAE5}" destId="{2C5F6F48-4E28-4836-8632-DB7CAA74BBC2}" srcOrd="0" destOrd="0" presId="urn:microsoft.com/office/officeart/2009/3/layout/RandomtoResultProcess"/>
    <dgm:cxn modelId="{3B756628-C535-458C-A033-D6B9CDFA466F}" type="presParOf" srcId="{2C5F6F48-4E28-4836-8632-DB7CAA74BBC2}" destId="{2EDADF96-9DF7-47BE-8D45-E84ECE43A80B}" srcOrd="0" destOrd="0" presId="urn:microsoft.com/office/officeart/2009/3/layout/RandomtoResultProcess"/>
    <dgm:cxn modelId="{52226C71-6671-4A0A-9F5E-4AF4959D6537}" type="presParOf" srcId="{2C5F6F48-4E28-4836-8632-DB7CAA74BBC2}" destId="{B712939D-F6D6-4B96-9C7F-7848BE901448}" srcOrd="1" destOrd="0" presId="urn:microsoft.com/office/officeart/2009/3/layout/RandomtoResultProcess"/>
    <dgm:cxn modelId="{EEC5C42A-5DB6-4762-B2E1-AA97E4D8C1CF}" type="presParOf" srcId="{2C5F6F48-4E28-4836-8632-DB7CAA74BBC2}" destId="{017A51D4-932E-49DC-8C42-A3F7197954D0}" srcOrd="2" destOrd="0" presId="urn:microsoft.com/office/officeart/2009/3/layout/RandomtoResultProcess"/>
    <dgm:cxn modelId="{2BD19AC7-0808-40B5-A74F-803CF749D5E2}" type="presParOf" srcId="{2C5F6F48-4E28-4836-8632-DB7CAA74BBC2}" destId="{E09EA597-4471-4CB4-B113-A4014E21A249}" srcOrd="3" destOrd="0" presId="urn:microsoft.com/office/officeart/2009/3/layout/RandomtoResultProcess"/>
    <dgm:cxn modelId="{93FA9182-5213-421E-BD43-80DCBD9022E6}" type="presParOf" srcId="{2C5F6F48-4E28-4836-8632-DB7CAA74BBC2}" destId="{F55BE389-9625-4A79-BD64-4B4244988CB6}" srcOrd="4" destOrd="0" presId="urn:microsoft.com/office/officeart/2009/3/layout/RandomtoResultProcess"/>
    <dgm:cxn modelId="{4DBB1897-6C25-479D-A36A-F0C71152B4AB}" type="presParOf" srcId="{2C5F6F48-4E28-4836-8632-DB7CAA74BBC2}" destId="{E71842C2-8DEB-4D76-90E0-4639B931D541}" srcOrd="5" destOrd="0" presId="urn:microsoft.com/office/officeart/2009/3/layout/RandomtoResultProcess"/>
    <dgm:cxn modelId="{D742BCD7-194C-4817-84B7-6E5C9E9DEC71}" type="presParOf" srcId="{2C5F6F48-4E28-4836-8632-DB7CAA74BBC2}" destId="{811C361B-88B9-48C2-9102-913741B25919}" srcOrd="6" destOrd="0" presId="urn:microsoft.com/office/officeart/2009/3/layout/RandomtoResultProcess"/>
    <dgm:cxn modelId="{0E833BE4-8F79-4595-A6EE-556BFBC52D94}" type="presParOf" srcId="{2C5F6F48-4E28-4836-8632-DB7CAA74BBC2}" destId="{34250441-7E37-489E-A1ED-ACF65E62F895}" srcOrd="7" destOrd="0" presId="urn:microsoft.com/office/officeart/2009/3/layout/RandomtoResultProcess"/>
    <dgm:cxn modelId="{21E85618-44CD-4E88-9249-0D69C6A4AAEF}" type="presParOf" srcId="{2C5F6F48-4E28-4836-8632-DB7CAA74BBC2}" destId="{0B2F1349-4701-47DD-B787-097F582AC495}" srcOrd="8" destOrd="0" presId="urn:microsoft.com/office/officeart/2009/3/layout/RandomtoResultProcess"/>
    <dgm:cxn modelId="{131AEC0A-9F30-40F9-A15F-B9BD1AA74C2F}" type="presParOf" srcId="{2C5F6F48-4E28-4836-8632-DB7CAA74BBC2}" destId="{7EAD4182-F52A-4B96-B7C3-A969E5A9322F}" srcOrd="9" destOrd="0" presId="urn:microsoft.com/office/officeart/2009/3/layout/RandomtoResultProcess"/>
    <dgm:cxn modelId="{FED40C7A-8251-4F43-B145-9EC98E7C6D6C}" type="presParOf" srcId="{2C5F6F48-4E28-4836-8632-DB7CAA74BBC2}" destId="{28F20785-3BB9-4457-91D7-4FE9BF9BD600}" srcOrd="10" destOrd="0" presId="urn:microsoft.com/office/officeart/2009/3/layout/RandomtoResultProcess"/>
    <dgm:cxn modelId="{0B26B08F-1ECF-4862-95BD-F4AC3E767AE6}" type="presParOf" srcId="{2C5F6F48-4E28-4836-8632-DB7CAA74BBC2}" destId="{10A4CF0A-AEE1-4A59-977B-9EFAD6724C61}" srcOrd="11" destOrd="0" presId="urn:microsoft.com/office/officeart/2009/3/layout/RandomtoResultProcess"/>
    <dgm:cxn modelId="{B57A80C3-A595-42D4-8777-4DADE6B3D1D1}" type="presParOf" srcId="{2C5F6F48-4E28-4836-8632-DB7CAA74BBC2}" destId="{AB0DCC98-4D1A-49E3-A4CD-358D41A2016C}" srcOrd="12" destOrd="0" presId="urn:microsoft.com/office/officeart/2009/3/layout/RandomtoResultProcess"/>
    <dgm:cxn modelId="{D99468D3-20C9-4CFE-9BD2-C02EA4B2CF5E}" type="presParOf" srcId="{2C5F6F48-4E28-4836-8632-DB7CAA74BBC2}" destId="{A74B6A2F-910A-4397-9619-CEB309523FA3}" srcOrd="13" destOrd="0" presId="urn:microsoft.com/office/officeart/2009/3/layout/RandomtoResultProcess"/>
    <dgm:cxn modelId="{1F65E9B8-E2DC-47B4-94CE-53BEFCA20DA8}" type="presParOf" srcId="{2C5F6F48-4E28-4836-8632-DB7CAA74BBC2}" destId="{74A083CB-9C2A-43D3-B73B-F09D2E97A58D}" srcOrd="14" destOrd="0" presId="urn:microsoft.com/office/officeart/2009/3/layout/RandomtoResultProcess"/>
    <dgm:cxn modelId="{E6585A06-F4A0-4C4D-A88A-4631FC69B880}" type="presParOf" srcId="{2C5F6F48-4E28-4836-8632-DB7CAA74BBC2}" destId="{AA16939B-618C-49D4-B481-150198CD0D75}" srcOrd="15" destOrd="0" presId="urn:microsoft.com/office/officeart/2009/3/layout/RandomtoResultProcess"/>
    <dgm:cxn modelId="{2FA1B9EC-F45E-4283-A1A4-25C016662A46}" type="presParOf" srcId="{2C5F6F48-4E28-4836-8632-DB7CAA74BBC2}" destId="{5B6D90E2-357A-460F-BFD5-1E39861470DF}" srcOrd="16" destOrd="0" presId="urn:microsoft.com/office/officeart/2009/3/layout/RandomtoResultProcess"/>
    <dgm:cxn modelId="{284AEBDC-DBFC-4C5B-89C7-C53119B5357D}" type="presParOf" srcId="{2C5F6F48-4E28-4836-8632-DB7CAA74BBC2}" destId="{44943741-9C09-4D4D-A805-EAA29CEC868C}" srcOrd="17" destOrd="0" presId="urn:microsoft.com/office/officeart/2009/3/layout/RandomtoResultProcess"/>
    <dgm:cxn modelId="{1878A6DF-0262-411A-A9D4-DE47441E118E}" type="presParOf" srcId="{2C5F6F48-4E28-4836-8632-DB7CAA74BBC2}" destId="{86EA3B3A-9572-4AA7-AAA5-B1F29B1CAA70}" srcOrd="18" destOrd="0" presId="urn:microsoft.com/office/officeart/2009/3/layout/RandomtoResultProcess"/>
    <dgm:cxn modelId="{18C536A7-47D7-44C2-BBD4-97CA41731963}" type="presParOf" srcId="{64748668-C580-4823-9968-E409B4F6DAE5}" destId="{062069B5-5599-467A-BA9C-F163AD483A2B}" srcOrd="1" destOrd="0" presId="urn:microsoft.com/office/officeart/2009/3/layout/RandomtoResultProcess"/>
    <dgm:cxn modelId="{EC549DE9-B7BD-4AC3-B3DC-00BC9DEEDD82}" type="presParOf" srcId="{062069B5-5599-467A-BA9C-F163AD483A2B}" destId="{11311749-3077-46B9-ADD4-D523192D644C}" srcOrd="0" destOrd="0" presId="urn:microsoft.com/office/officeart/2009/3/layout/RandomtoResultProcess"/>
    <dgm:cxn modelId="{15444EE2-1E84-4B97-AB40-35E32F4A0E40}" type="presParOf" srcId="{062069B5-5599-467A-BA9C-F163AD483A2B}" destId="{84804808-AFFE-4908-A71C-35A02CAAE316}" srcOrd="1" destOrd="0" presId="urn:microsoft.com/office/officeart/2009/3/layout/RandomtoResultProcess"/>
    <dgm:cxn modelId="{932C5145-A4AB-4062-AE87-4ECAF2F623B0}" type="presParOf" srcId="{64748668-C580-4823-9968-E409B4F6DAE5}" destId="{11E05E87-C892-4475-8E47-F08C45C873A1}" srcOrd="2" destOrd="0" presId="urn:microsoft.com/office/officeart/2009/3/layout/RandomtoResultProcess"/>
    <dgm:cxn modelId="{FA2FC9A2-FBA2-4ACE-AA22-A554C9165DDC}" type="presParOf" srcId="{11E05E87-C892-4475-8E47-F08C45C873A1}" destId="{8E6DC3C6-67CB-4AF6-A85B-37E4ABCAE877}" srcOrd="0" destOrd="0" presId="urn:microsoft.com/office/officeart/2009/3/layout/RandomtoResultProcess"/>
    <dgm:cxn modelId="{CF49A1AD-025C-4CC8-A64A-E11FA25F5AB8}" type="presParOf" srcId="{11E05E87-C892-4475-8E47-F08C45C873A1}" destId="{C7622324-EF97-41F0-866C-5A960AB72BCB}" srcOrd="1" destOrd="0" presId="urn:microsoft.com/office/officeart/2009/3/layout/RandomtoResultProcess"/>
    <dgm:cxn modelId="{D0FFA9F2-5F91-411A-948A-6D4DBE504168}" type="presParOf" srcId="{64748668-C580-4823-9968-E409B4F6DAE5}" destId="{F2CB1934-C7C2-4E82-A597-F55C5D6EC874}" srcOrd="3" destOrd="0" presId="urn:microsoft.com/office/officeart/2009/3/layout/RandomtoResultProcess"/>
    <dgm:cxn modelId="{301AA9F1-F0D0-4F66-8EA4-B92B575278B7}" type="presParOf" srcId="{F2CB1934-C7C2-4E82-A597-F55C5D6EC874}" destId="{B538C6CC-77AC-425B-A114-82F2788A35CC}" srcOrd="0" destOrd="0" presId="urn:microsoft.com/office/officeart/2009/3/layout/RandomtoResultProcess"/>
    <dgm:cxn modelId="{9AEEE71F-9E8A-4804-A6E0-E65BA32A4BE7}" type="presParOf" srcId="{F2CB1934-C7C2-4E82-A597-F55C5D6EC874}" destId="{AB5B2596-3746-41DC-A3C9-4CF52DB0DFB6}" srcOrd="1" destOrd="0" presId="urn:microsoft.com/office/officeart/2009/3/layout/RandomtoResultProcess"/>
    <dgm:cxn modelId="{8E295AE2-7458-4851-B3A1-290F0E157042}" type="presParOf" srcId="{64748668-C580-4823-9968-E409B4F6DAE5}" destId="{220B6D7F-BE10-4858-94CC-F9240BEAEE04}" srcOrd="4" destOrd="0" presId="urn:microsoft.com/office/officeart/2009/3/layout/RandomtoResultProcess"/>
    <dgm:cxn modelId="{39EB9ECC-3202-4F78-9114-232EFDFE2F77}" type="presParOf" srcId="{220B6D7F-BE10-4858-94CC-F9240BEAEE04}" destId="{394799E3-DFF8-4B55-8E12-18C64DCA7AB1}" srcOrd="0" destOrd="0" presId="urn:microsoft.com/office/officeart/2009/3/layout/RandomtoResultProcess"/>
    <dgm:cxn modelId="{3A806FD0-95E2-42EB-B8DD-0C5E51D673ED}" type="presParOf" srcId="{220B6D7F-BE10-4858-94CC-F9240BEAEE04}" destId="{29D847EB-0A08-467B-9F52-EB094D0B8ADD}" srcOrd="1" destOrd="0" presId="urn:microsoft.com/office/officeart/2009/3/layout/RandomtoResultProcess"/>
    <dgm:cxn modelId="{3F890718-2E06-4EED-BED9-BA7909D257D9}" type="presParOf" srcId="{64748668-C580-4823-9968-E409B4F6DAE5}" destId="{DB670E3C-E0CB-4AB9-9B37-5BC53909C1C3}" srcOrd="5" destOrd="0" presId="urn:microsoft.com/office/officeart/2009/3/layout/RandomtoResultProcess"/>
    <dgm:cxn modelId="{888D4A8A-C8F5-4697-8AAC-2868346D81A4}" type="presParOf" srcId="{DB670E3C-E0CB-4AB9-9B37-5BC53909C1C3}" destId="{0841FE8C-8CFC-4615-9A20-AAA1670BC2F6}" srcOrd="0" destOrd="0" presId="urn:microsoft.com/office/officeart/2009/3/layout/RandomtoResultProcess"/>
    <dgm:cxn modelId="{9D50BA26-3C64-45EC-AA77-ABD42CFED120}" type="presParOf" srcId="{DB670E3C-E0CB-4AB9-9B37-5BC53909C1C3}" destId="{E3F05AA2-47F4-4375-82CF-1924B56ECA7E}" srcOrd="1" destOrd="0" presId="urn:microsoft.com/office/officeart/2009/3/layout/RandomtoResultProcess"/>
    <dgm:cxn modelId="{DD749DCE-D928-4701-A1B9-A39CE5F62446}" type="presParOf" srcId="{64748668-C580-4823-9968-E409B4F6DAE5}" destId="{F6878EEE-2CE3-4A02-8190-FE24F92ADE6D}" srcOrd="6" destOrd="0" presId="urn:microsoft.com/office/officeart/2009/3/layout/RandomtoResultProcess"/>
    <dgm:cxn modelId="{63715F22-0DAC-48CD-9341-65450B8BE49A}" type="presParOf" srcId="{F6878EEE-2CE3-4A02-8190-FE24F92ADE6D}" destId="{BE5C322D-713A-43A4-A9DC-8F845072A2F7}" srcOrd="0" destOrd="0" presId="urn:microsoft.com/office/officeart/2009/3/layout/RandomtoResultProcess"/>
    <dgm:cxn modelId="{B8C35CFC-AE4E-4D4E-9918-5249F830E9B3}" type="presParOf" srcId="{F6878EEE-2CE3-4A02-8190-FE24F92ADE6D}" destId="{752C0D85-9886-470F-BCA0-99333912B44D}" srcOrd="1" destOrd="0" presId="urn:microsoft.com/office/officeart/2009/3/layout/RandomtoResultProcess"/>
    <dgm:cxn modelId="{929A896D-D762-444D-B57E-6A4E7345F94E}" type="presParOf" srcId="{64748668-C580-4823-9968-E409B4F6DAE5}" destId="{22A9FE31-A72F-4E22-891A-4E756AB16DFD}" srcOrd="7" destOrd="0" presId="urn:microsoft.com/office/officeart/2009/3/layout/RandomtoResultProcess"/>
    <dgm:cxn modelId="{BF3BD8DE-C504-4F2D-A242-97B18815089F}" type="presParOf" srcId="{22A9FE31-A72F-4E22-891A-4E756AB16DFD}" destId="{AC72B8EA-1FCD-477E-A201-DC7FCB089DE2}" srcOrd="0" destOrd="0" presId="urn:microsoft.com/office/officeart/2009/3/layout/RandomtoResultProcess"/>
    <dgm:cxn modelId="{CA15A6C8-790A-4AC6-84A4-9344759CC258}" type="presParOf" srcId="{22A9FE31-A72F-4E22-891A-4E756AB16DFD}" destId="{43F3361D-9C1D-4606-BEEA-3E3814EA41DD}" srcOrd="1" destOrd="0" presId="urn:microsoft.com/office/officeart/2009/3/layout/RandomtoResultProcess"/>
    <dgm:cxn modelId="{73E7927F-F349-4CB1-B29D-1C62E86CD4C5}" type="presParOf" srcId="{64748668-C580-4823-9968-E409B4F6DAE5}" destId="{3A8AC629-CFDC-4DEE-A4E9-578C825C8FF0}" srcOrd="8" destOrd="0" presId="urn:microsoft.com/office/officeart/2009/3/layout/RandomtoResultProcess"/>
    <dgm:cxn modelId="{10091508-1E78-49D8-97DD-6747F33F1D56}" type="presParOf" srcId="{3A8AC629-CFDC-4DEE-A4E9-578C825C8FF0}" destId="{6B8CD1C2-9BCD-40D1-8CD3-5FAC496FBC3A}" srcOrd="0" destOrd="0" presId="urn:microsoft.com/office/officeart/2009/3/layout/RandomtoResultProcess"/>
    <dgm:cxn modelId="{EA4D5F0D-DDCF-4838-8CFA-1A1B244CCA29}" type="presParOf" srcId="{3A8AC629-CFDC-4DEE-A4E9-578C825C8FF0}" destId="{9BA5730F-D73F-4C1F-877A-3D5085F8DD4D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Computer Vision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Color Model   RGB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K-Means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>
              <a:latin typeface="Arial Black" panose="020B0A04020102020204" pitchFamily="34" charset="0"/>
            </a:rPr>
            <a:t>Color Model    </a:t>
          </a:r>
          <a:r>
            <a:rPr lang="en-US" altLang="zh-TW" sz="1200" dirty="0">
              <a:latin typeface="Arial Black" panose="020B0A04020102020204" pitchFamily="34" charset="0"/>
            </a:rPr>
            <a:t>HSV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Distance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A082365-3372-46C6-98A7-C69BC38BCBDE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FCD6ECCA-3234-4278-89CF-DBE736FB5B98}" type="pres">
      <dgm:prSet presAssocID="{CD38C542-A218-41F4-8CEC-33E053713DCD}" presName="chaos" presStyleCnt="0"/>
      <dgm:spPr/>
    </dgm:pt>
    <dgm:pt modelId="{99530872-D881-4175-9232-00D24DDD484D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2EC715E6-A9AC-4C13-B9A4-B5CB9270CF58}" type="pres">
      <dgm:prSet presAssocID="{CD38C542-A218-41F4-8CEC-33E053713DCD}" presName="c1" presStyleLbl="node1" presStyleIdx="0" presStyleCnt="19"/>
      <dgm:spPr/>
    </dgm:pt>
    <dgm:pt modelId="{0ADCCE76-52DF-42C1-BACF-EC57C72162BC}" type="pres">
      <dgm:prSet presAssocID="{CD38C542-A218-41F4-8CEC-33E053713DCD}" presName="c2" presStyleLbl="node1" presStyleIdx="1" presStyleCnt="19"/>
      <dgm:spPr/>
    </dgm:pt>
    <dgm:pt modelId="{7A0B6D46-86BA-4347-AB4C-2CBDC5E8357C}" type="pres">
      <dgm:prSet presAssocID="{CD38C542-A218-41F4-8CEC-33E053713DCD}" presName="c3" presStyleLbl="node1" presStyleIdx="2" presStyleCnt="19"/>
      <dgm:spPr/>
    </dgm:pt>
    <dgm:pt modelId="{9D5CB523-4D32-46F5-8897-318567DA23CE}" type="pres">
      <dgm:prSet presAssocID="{CD38C542-A218-41F4-8CEC-33E053713DCD}" presName="c4" presStyleLbl="node1" presStyleIdx="3" presStyleCnt="19"/>
      <dgm:spPr/>
    </dgm:pt>
    <dgm:pt modelId="{67C217FE-F471-441C-BA43-35C7F1C11BE7}" type="pres">
      <dgm:prSet presAssocID="{CD38C542-A218-41F4-8CEC-33E053713DCD}" presName="c5" presStyleLbl="node1" presStyleIdx="4" presStyleCnt="19"/>
      <dgm:spPr/>
    </dgm:pt>
    <dgm:pt modelId="{5E4E0622-1F18-4121-A0D1-5DA095F9B779}" type="pres">
      <dgm:prSet presAssocID="{CD38C542-A218-41F4-8CEC-33E053713DCD}" presName="c6" presStyleLbl="node1" presStyleIdx="5" presStyleCnt="19"/>
      <dgm:spPr/>
    </dgm:pt>
    <dgm:pt modelId="{A4EB9A7A-A053-4866-ABA9-582AD624F272}" type="pres">
      <dgm:prSet presAssocID="{CD38C542-A218-41F4-8CEC-33E053713DCD}" presName="c7" presStyleLbl="node1" presStyleIdx="6" presStyleCnt="19"/>
      <dgm:spPr/>
    </dgm:pt>
    <dgm:pt modelId="{6A6A9AC4-F492-45A1-A290-7942F209A7FC}" type="pres">
      <dgm:prSet presAssocID="{CD38C542-A218-41F4-8CEC-33E053713DCD}" presName="c8" presStyleLbl="node1" presStyleIdx="7" presStyleCnt="19"/>
      <dgm:spPr/>
    </dgm:pt>
    <dgm:pt modelId="{84859BFE-C43E-4E1B-88DF-74ADCEAE9A13}" type="pres">
      <dgm:prSet presAssocID="{CD38C542-A218-41F4-8CEC-33E053713DCD}" presName="c9" presStyleLbl="node1" presStyleIdx="8" presStyleCnt="19"/>
      <dgm:spPr/>
    </dgm:pt>
    <dgm:pt modelId="{B62D0293-8339-41C4-9F4C-32552FFC8719}" type="pres">
      <dgm:prSet presAssocID="{CD38C542-A218-41F4-8CEC-33E053713DCD}" presName="c10" presStyleLbl="node1" presStyleIdx="9" presStyleCnt="19"/>
      <dgm:spPr/>
    </dgm:pt>
    <dgm:pt modelId="{4269720C-D563-4A32-B366-365D1CE6118C}" type="pres">
      <dgm:prSet presAssocID="{CD38C542-A218-41F4-8CEC-33E053713DCD}" presName="c11" presStyleLbl="node1" presStyleIdx="10" presStyleCnt="19"/>
      <dgm:spPr/>
    </dgm:pt>
    <dgm:pt modelId="{1AC2D533-B130-41F5-82DD-DD022ADC81B0}" type="pres">
      <dgm:prSet presAssocID="{CD38C542-A218-41F4-8CEC-33E053713DCD}" presName="c12" presStyleLbl="node1" presStyleIdx="11" presStyleCnt="19"/>
      <dgm:spPr/>
    </dgm:pt>
    <dgm:pt modelId="{9E294E61-735F-468F-866B-430B7A48FEEE}" type="pres">
      <dgm:prSet presAssocID="{CD38C542-A218-41F4-8CEC-33E053713DCD}" presName="c13" presStyleLbl="node1" presStyleIdx="12" presStyleCnt="19"/>
      <dgm:spPr/>
    </dgm:pt>
    <dgm:pt modelId="{55C89918-501E-4C84-BA8C-9922380559AC}" type="pres">
      <dgm:prSet presAssocID="{CD38C542-A218-41F4-8CEC-33E053713DCD}" presName="c14" presStyleLbl="node1" presStyleIdx="13" presStyleCnt="19"/>
      <dgm:spPr/>
    </dgm:pt>
    <dgm:pt modelId="{F7BC6635-F961-498F-98BF-05CFA9A3CA0D}" type="pres">
      <dgm:prSet presAssocID="{CD38C542-A218-41F4-8CEC-33E053713DCD}" presName="c15" presStyleLbl="node1" presStyleIdx="14" presStyleCnt="19"/>
      <dgm:spPr/>
    </dgm:pt>
    <dgm:pt modelId="{A18E3EAF-328A-49EA-A646-A7162B8FDA13}" type="pres">
      <dgm:prSet presAssocID="{CD38C542-A218-41F4-8CEC-33E053713DCD}" presName="c16" presStyleLbl="node1" presStyleIdx="15" presStyleCnt="19"/>
      <dgm:spPr/>
    </dgm:pt>
    <dgm:pt modelId="{E0E65A71-3374-42D2-8891-91FAB96BA884}" type="pres">
      <dgm:prSet presAssocID="{CD38C542-A218-41F4-8CEC-33E053713DCD}" presName="c17" presStyleLbl="node1" presStyleIdx="16" presStyleCnt="19"/>
      <dgm:spPr/>
    </dgm:pt>
    <dgm:pt modelId="{1F4AA430-1066-432A-948B-D83BB6F9A8FA}" type="pres">
      <dgm:prSet presAssocID="{CD38C542-A218-41F4-8CEC-33E053713DCD}" presName="c18" presStyleLbl="node1" presStyleIdx="17" presStyleCnt="19"/>
      <dgm:spPr/>
    </dgm:pt>
    <dgm:pt modelId="{6724D4F4-3A4C-4492-B9AA-F760BB848E04}" type="pres">
      <dgm:prSet presAssocID="{82DBB876-E5B3-47D4-B3FD-D8F10AB72D04}" presName="chevronComposite1" presStyleCnt="0"/>
      <dgm:spPr/>
    </dgm:pt>
    <dgm:pt modelId="{792E25AC-2321-4D40-AD8D-C4724EAD5CA6}" type="pres">
      <dgm:prSet presAssocID="{82DBB876-E5B3-47D4-B3FD-D8F10AB72D04}" presName="chevron1" presStyleLbl="sibTrans2D1" presStyleIdx="0" presStyleCnt="4"/>
      <dgm:spPr/>
    </dgm:pt>
    <dgm:pt modelId="{05983C8E-6D4C-4AA5-BAD2-CD7B6067A09B}" type="pres">
      <dgm:prSet presAssocID="{82DBB876-E5B3-47D4-B3FD-D8F10AB72D04}" presName="spChevron1" presStyleCnt="0"/>
      <dgm:spPr/>
    </dgm:pt>
    <dgm:pt modelId="{A2118961-0C33-4AD5-A5C6-AEE77EBA44EB}" type="pres">
      <dgm:prSet presAssocID="{6FDC79C5-0392-4B91-94CA-7CB2CA18C1B0}" presName="middle" presStyleCnt="0"/>
      <dgm:spPr/>
    </dgm:pt>
    <dgm:pt modelId="{A641E07F-250A-4239-85E0-F7169042372D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669B2B44-C266-474F-AB2D-3933402721C7}" type="pres">
      <dgm:prSet presAssocID="{6FDC79C5-0392-4B91-94CA-7CB2CA18C1B0}" presName="spMid" presStyleCnt="0"/>
      <dgm:spPr/>
    </dgm:pt>
    <dgm:pt modelId="{C93C15A9-895D-439C-ABF7-F8B837536F5A}" type="pres">
      <dgm:prSet presAssocID="{4DC7EE98-BB06-4BF6-9CF9-275D88AB6EBF}" presName="chevronComposite1" presStyleCnt="0"/>
      <dgm:spPr/>
    </dgm:pt>
    <dgm:pt modelId="{E248EAAB-2B10-44CC-80B8-CF2956CDBD9C}" type="pres">
      <dgm:prSet presAssocID="{4DC7EE98-BB06-4BF6-9CF9-275D88AB6EBF}" presName="chevron1" presStyleLbl="sibTrans2D1" presStyleIdx="1" presStyleCnt="4"/>
      <dgm:spPr/>
    </dgm:pt>
    <dgm:pt modelId="{F832484B-EF9F-4901-87DC-A5D86B78AC2D}" type="pres">
      <dgm:prSet presAssocID="{4DC7EE98-BB06-4BF6-9CF9-275D88AB6EBF}" presName="spChevron1" presStyleCnt="0"/>
      <dgm:spPr/>
    </dgm:pt>
    <dgm:pt modelId="{D1A9BD10-3C1E-455A-A693-F7A0507877DF}" type="pres">
      <dgm:prSet presAssocID="{9C79CFAB-2C70-486D-B39A-E2C802B6BF66}" presName="middle" presStyleCnt="0"/>
      <dgm:spPr/>
    </dgm:pt>
    <dgm:pt modelId="{3AA44305-52A8-4F0A-92B6-641B6C3D46AB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9B2E6895-DAFD-4FD6-ADA3-D8C225613D64}" type="pres">
      <dgm:prSet presAssocID="{9C79CFAB-2C70-486D-B39A-E2C802B6BF66}" presName="spMid" presStyleCnt="0"/>
      <dgm:spPr/>
    </dgm:pt>
    <dgm:pt modelId="{4E1E8765-B2F2-49BB-82AC-6695A78FE13D}" type="pres">
      <dgm:prSet presAssocID="{0CA3AFFF-240F-4D91-85EE-E48B73181A28}" presName="chevronComposite1" presStyleCnt="0"/>
      <dgm:spPr/>
    </dgm:pt>
    <dgm:pt modelId="{3A4CCC8E-0BAB-4BBB-9EAF-04FA72FF65E6}" type="pres">
      <dgm:prSet presAssocID="{0CA3AFFF-240F-4D91-85EE-E48B73181A28}" presName="chevron1" presStyleLbl="sibTrans2D1" presStyleIdx="2" presStyleCnt="4"/>
      <dgm:spPr/>
    </dgm:pt>
    <dgm:pt modelId="{3E19B0B6-0172-41EC-B8B3-F29BBC9AA90D}" type="pres">
      <dgm:prSet presAssocID="{0CA3AFFF-240F-4D91-85EE-E48B73181A28}" presName="spChevron1" presStyleCnt="0"/>
      <dgm:spPr/>
    </dgm:pt>
    <dgm:pt modelId="{42A69E27-ACF3-4054-ABDA-AB5FA1C4D38C}" type="pres">
      <dgm:prSet presAssocID="{DD05D6B3-4705-415D-A3A6-7FD419845F56}" presName="middle" presStyleCnt="0"/>
      <dgm:spPr/>
    </dgm:pt>
    <dgm:pt modelId="{CB137C78-0536-43D3-A4E9-626EC6D3D461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909B52CF-E741-4C22-A02E-65CA37E14A0E}" type="pres">
      <dgm:prSet presAssocID="{DD05D6B3-4705-415D-A3A6-7FD419845F56}" presName="spMid" presStyleCnt="0"/>
      <dgm:spPr/>
    </dgm:pt>
    <dgm:pt modelId="{D2DD135F-7EF3-4D12-A740-AC36F9B98EA5}" type="pres">
      <dgm:prSet presAssocID="{07097C13-C49C-417F-BBE2-78F45F20FC22}" presName="chevronComposite1" presStyleCnt="0"/>
      <dgm:spPr/>
    </dgm:pt>
    <dgm:pt modelId="{9B7C4820-FB95-44B7-9E38-0902FBEE00E1}" type="pres">
      <dgm:prSet presAssocID="{07097C13-C49C-417F-BBE2-78F45F20FC22}" presName="chevron1" presStyleLbl="sibTrans2D1" presStyleIdx="3" presStyleCnt="4"/>
      <dgm:spPr/>
    </dgm:pt>
    <dgm:pt modelId="{12606D8F-A997-439C-80DD-8DFA6F081445}" type="pres">
      <dgm:prSet presAssocID="{07097C13-C49C-417F-BBE2-78F45F20FC22}" presName="spChevron1" presStyleCnt="0"/>
      <dgm:spPr/>
    </dgm:pt>
    <dgm:pt modelId="{5107D8EF-92F2-4389-A386-6B1FD4C3BBB3}" type="pres">
      <dgm:prSet presAssocID="{A6F45D50-B918-4597-B91F-F98D6961FF4A}" presName="last" presStyleCnt="0"/>
      <dgm:spPr/>
    </dgm:pt>
    <dgm:pt modelId="{46E70403-31A9-48DD-B3E7-14A4BA17F700}" type="pres">
      <dgm:prSet presAssocID="{A6F45D50-B918-4597-B91F-F98D6961FF4A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BA44C7BB-2541-4E28-8540-B58C76322418}" type="pres">
      <dgm:prSet presAssocID="{A6F45D50-B918-4597-B91F-F98D6961FF4A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C8DFA850-7E3F-414D-955E-974A8CDDD198}" type="presOf" srcId="{6FDC79C5-0392-4B91-94CA-7CB2CA18C1B0}" destId="{A641E07F-250A-4239-85E0-F7169042372D}" srcOrd="0" destOrd="0" presId="urn:microsoft.com/office/officeart/2009/3/layout/RandomtoResultProcess"/>
    <dgm:cxn modelId="{DA042D39-31C0-4E10-B26D-DC8738883FBF}" type="presOf" srcId="{9C79CFAB-2C70-486D-B39A-E2C802B6BF66}" destId="{3AA44305-52A8-4F0A-92B6-641B6C3D46AB}" srcOrd="0" destOrd="0" presId="urn:microsoft.com/office/officeart/2009/3/layout/RandomtoResultProcess"/>
    <dgm:cxn modelId="{E8326E1E-B4F8-4701-96E8-5F8B2E344741}" type="presOf" srcId="{DD05D6B3-4705-415D-A3A6-7FD419845F56}" destId="{CB137C78-0536-43D3-A4E9-626EC6D3D461}" srcOrd="0" destOrd="0" presId="urn:microsoft.com/office/officeart/2009/3/layout/RandomtoResultProcess"/>
    <dgm:cxn modelId="{FC403DDF-7B67-4A45-A33A-D13816C10F48}" type="presOf" srcId="{A6F45D50-B918-4597-B91F-F98D6961FF4A}" destId="{46E70403-31A9-48DD-B3E7-14A4BA17F700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3AC5DC96-3941-4A2D-89A5-2A0DFAE916AA}" type="presOf" srcId="{CD38C542-A218-41F4-8CEC-33E053713DCD}" destId="{99530872-D881-4175-9232-00D24DDD484D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E7F65250-D455-413D-81C5-DC7B5099F430}" type="presOf" srcId="{72F25B54-7ABB-4DD2-8889-F2CFC21D1312}" destId="{DA082365-3372-46C6-98A7-C69BC38BCBDE}" srcOrd="0" destOrd="0" presId="urn:microsoft.com/office/officeart/2009/3/layout/RandomtoResultProcess"/>
    <dgm:cxn modelId="{578A2D2A-74B7-4080-A3CC-E6514DEA868A}" type="presParOf" srcId="{DA082365-3372-46C6-98A7-C69BC38BCBDE}" destId="{FCD6ECCA-3234-4278-89CF-DBE736FB5B98}" srcOrd="0" destOrd="0" presId="urn:microsoft.com/office/officeart/2009/3/layout/RandomtoResultProcess"/>
    <dgm:cxn modelId="{1B12B416-522B-4272-B43F-8EC49DBF857C}" type="presParOf" srcId="{FCD6ECCA-3234-4278-89CF-DBE736FB5B98}" destId="{99530872-D881-4175-9232-00D24DDD484D}" srcOrd="0" destOrd="0" presId="urn:microsoft.com/office/officeart/2009/3/layout/RandomtoResultProcess"/>
    <dgm:cxn modelId="{18288813-4E4C-485F-9BAB-C3E99D5824E3}" type="presParOf" srcId="{FCD6ECCA-3234-4278-89CF-DBE736FB5B98}" destId="{2EC715E6-A9AC-4C13-B9A4-B5CB9270CF58}" srcOrd="1" destOrd="0" presId="urn:microsoft.com/office/officeart/2009/3/layout/RandomtoResultProcess"/>
    <dgm:cxn modelId="{9D817F09-6EBD-469A-BD94-C93A22A07837}" type="presParOf" srcId="{FCD6ECCA-3234-4278-89CF-DBE736FB5B98}" destId="{0ADCCE76-52DF-42C1-BACF-EC57C72162BC}" srcOrd="2" destOrd="0" presId="urn:microsoft.com/office/officeart/2009/3/layout/RandomtoResultProcess"/>
    <dgm:cxn modelId="{5AE43D73-9596-41FE-9F2D-02935FF81A46}" type="presParOf" srcId="{FCD6ECCA-3234-4278-89CF-DBE736FB5B98}" destId="{7A0B6D46-86BA-4347-AB4C-2CBDC5E8357C}" srcOrd="3" destOrd="0" presId="urn:microsoft.com/office/officeart/2009/3/layout/RandomtoResultProcess"/>
    <dgm:cxn modelId="{32738E92-67FF-4927-9354-548A201841D1}" type="presParOf" srcId="{FCD6ECCA-3234-4278-89CF-DBE736FB5B98}" destId="{9D5CB523-4D32-46F5-8897-318567DA23CE}" srcOrd="4" destOrd="0" presId="urn:microsoft.com/office/officeart/2009/3/layout/RandomtoResultProcess"/>
    <dgm:cxn modelId="{6B6D7C10-0C17-4C2A-B836-39FE589F13D1}" type="presParOf" srcId="{FCD6ECCA-3234-4278-89CF-DBE736FB5B98}" destId="{67C217FE-F471-441C-BA43-35C7F1C11BE7}" srcOrd="5" destOrd="0" presId="urn:microsoft.com/office/officeart/2009/3/layout/RandomtoResultProcess"/>
    <dgm:cxn modelId="{4BF711F0-CCD2-4532-ACAF-4A7628ADED86}" type="presParOf" srcId="{FCD6ECCA-3234-4278-89CF-DBE736FB5B98}" destId="{5E4E0622-1F18-4121-A0D1-5DA095F9B779}" srcOrd="6" destOrd="0" presId="urn:microsoft.com/office/officeart/2009/3/layout/RandomtoResultProcess"/>
    <dgm:cxn modelId="{784F5828-7069-4ED0-A009-538AC31E0F6C}" type="presParOf" srcId="{FCD6ECCA-3234-4278-89CF-DBE736FB5B98}" destId="{A4EB9A7A-A053-4866-ABA9-582AD624F272}" srcOrd="7" destOrd="0" presId="urn:microsoft.com/office/officeart/2009/3/layout/RandomtoResultProcess"/>
    <dgm:cxn modelId="{C8BCF2F0-05E8-4AB9-8A58-25991BA32EE0}" type="presParOf" srcId="{FCD6ECCA-3234-4278-89CF-DBE736FB5B98}" destId="{6A6A9AC4-F492-45A1-A290-7942F209A7FC}" srcOrd="8" destOrd="0" presId="urn:microsoft.com/office/officeart/2009/3/layout/RandomtoResultProcess"/>
    <dgm:cxn modelId="{ED2789A9-1523-4604-BB1D-2F5DD2EEECA2}" type="presParOf" srcId="{FCD6ECCA-3234-4278-89CF-DBE736FB5B98}" destId="{84859BFE-C43E-4E1B-88DF-74ADCEAE9A13}" srcOrd="9" destOrd="0" presId="urn:microsoft.com/office/officeart/2009/3/layout/RandomtoResultProcess"/>
    <dgm:cxn modelId="{E7C8C489-0026-4F91-8C22-4556A312200B}" type="presParOf" srcId="{FCD6ECCA-3234-4278-89CF-DBE736FB5B98}" destId="{B62D0293-8339-41C4-9F4C-32552FFC8719}" srcOrd="10" destOrd="0" presId="urn:microsoft.com/office/officeart/2009/3/layout/RandomtoResultProcess"/>
    <dgm:cxn modelId="{22EC7161-02E0-4320-A180-3CB3064DF3AA}" type="presParOf" srcId="{FCD6ECCA-3234-4278-89CF-DBE736FB5B98}" destId="{4269720C-D563-4A32-B366-365D1CE6118C}" srcOrd="11" destOrd="0" presId="urn:microsoft.com/office/officeart/2009/3/layout/RandomtoResultProcess"/>
    <dgm:cxn modelId="{BB684E9E-B229-45A2-9F57-20150E88482E}" type="presParOf" srcId="{FCD6ECCA-3234-4278-89CF-DBE736FB5B98}" destId="{1AC2D533-B130-41F5-82DD-DD022ADC81B0}" srcOrd="12" destOrd="0" presId="urn:microsoft.com/office/officeart/2009/3/layout/RandomtoResultProcess"/>
    <dgm:cxn modelId="{776B91D8-208E-4617-8B96-3292306D52DD}" type="presParOf" srcId="{FCD6ECCA-3234-4278-89CF-DBE736FB5B98}" destId="{9E294E61-735F-468F-866B-430B7A48FEEE}" srcOrd="13" destOrd="0" presId="urn:microsoft.com/office/officeart/2009/3/layout/RandomtoResultProcess"/>
    <dgm:cxn modelId="{1874BD5A-94EC-49E2-A2B7-4E13173A925C}" type="presParOf" srcId="{FCD6ECCA-3234-4278-89CF-DBE736FB5B98}" destId="{55C89918-501E-4C84-BA8C-9922380559AC}" srcOrd="14" destOrd="0" presId="urn:microsoft.com/office/officeart/2009/3/layout/RandomtoResultProcess"/>
    <dgm:cxn modelId="{32466C3A-4D28-4CE4-AE35-30BFF62229B5}" type="presParOf" srcId="{FCD6ECCA-3234-4278-89CF-DBE736FB5B98}" destId="{F7BC6635-F961-498F-98BF-05CFA9A3CA0D}" srcOrd="15" destOrd="0" presId="urn:microsoft.com/office/officeart/2009/3/layout/RandomtoResultProcess"/>
    <dgm:cxn modelId="{3AEF28E0-C328-414B-B96F-4EF5D2297E78}" type="presParOf" srcId="{FCD6ECCA-3234-4278-89CF-DBE736FB5B98}" destId="{A18E3EAF-328A-49EA-A646-A7162B8FDA13}" srcOrd="16" destOrd="0" presId="urn:microsoft.com/office/officeart/2009/3/layout/RandomtoResultProcess"/>
    <dgm:cxn modelId="{5E2A676C-5162-48F4-9DA4-B21E70ABF896}" type="presParOf" srcId="{FCD6ECCA-3234-4278-89CF-DBE736FB5B98}" destId="{E0E65A71-3374-42D2-8891-91FAB96BA884}" srcOrd="17" destOrd="0" presId="urn:microsoft.com/office/officeart/2009/3/layout/RandomtoResultProcess"/>
    <dgm:cxn modelId="{B1BF4289-6075-4AFD-9D35-07C4B5279460}" type="presParOf" srcId="{FCD6ECCA-3234-4278-89CF-DBE736FB5B98}" destId="{1F4AA430-1066-432A-948B-D83BB6F9A8FA}" srcOrd="18" destOrd="0" presId="urn:microsoft.com/office/officeart/2009/3/layout/RandomtoResultProcess"/>
    <dgm:cxn modelId="{90E26BAF-198C-43E5-AAC2-E2FFE1A1A8F5}" type="presParOf" srcId="{DA082365-3372-46C6-98A7-C69BC38BCBDE}" destId="{6724D4F4-3A4C-4492-B9AA-F760BB848E04}" srcOrd="1" destOrd="0" presId="urn:microsoft.com/office/officeart/2009/3/layout/RandomtoResultProcess"/>
    <dgm:cxn modelId="{C5FFC5A2-5A0E-403A-943F-2AC44BC021AF}" type="presParOf" srcId="{6724D4F4-3A4C-4492-B9AA-F760BB848E04}" destId="{792E25AC-2321-4D40-AD8D-C4724EAD5CA6}" srcOrd="0" destOrd="0" presId="urn:microsoft.com/office/officeart/2009/3/layout/RandomtoResultProcess"/>
    <dgm:cxn modelId="{B2E7D8FE-34A6-4CB0-B9F7-59E89FC70279}" type="presParOf" srcId="{6724D4F4-3A4C-4492-B9AA-F760BB848E04}" destId="{05983C8E-6D4C-4AA5-BAD2-CD7B6067A09B}" srcOrd="1" destOrd="0" presId="urn:microsoft.com/office/officeart/2009/3/layout/RandomtoResultProcess"/>
    <dgm:cxn modelId="{AA64F83F-D64F-460C-ABF9-BE3C2ACBBD08}" type="presParOf" srcId="{DA082365-3372-46C6-98A7-C69BC38BCBDE}" destId="{A2118961-0C33-4AD5-A5C6-AEE77EBA44EB}" srcOrd="2" destOrd="0" presId="urn:microsoft.com/office/officeart/2009/3/layout/RandomtoResultProcess"/>
    <dgm:cxn modelId="{C7016F46-242D-44E1-BA35-9B7663006834}" type="presParOf" srcId="{A2118961-0C33-4AD5-A5C6-AEE77EBA44EB}" destId="{A641E07F-250A-4239-85E0-F7169042372D}" srcOrd="0" destOrd="0" presId="urn:microsoft.com/office/officeart/2009/3/layout/RandomtoResultProcess"/>
    <dgm:cxn modelId="{76B92941-A3C9-4206-9CB2-9E1A827DC61C}" type="presParOf" srcId="{A2118961-0C33-4AD5-A5C6-AEE77EBA44EB}" destId="{669B2B44-C266-474F-AB2D-3933402721C7}" srcOrd="1" destOrd="0" presId="urn:microsoft.com/office/officeart/2009/3/layout/RandomtoResultProcess"/>
    <dgm:cxn modelId="{EFF29548-0FEE-4CD5-A88B-03D6258441D8}" type="presParOf" srcId="{DA082365-3372-46C6-98A7-C69BC38BCBDE}" destId="{C93C15A9-895D-439C-ABF7-F8B837536F5A}" srcOrd="3" destOrd="0" presId="urn:microsoft.com/office/officeart/2009/3/layout/RandomtoResultProcess"/>
    <dgm:cxn modelId="{BB831208-6F74-4765-B2ED-8BCA11E0384A}" type="presParOf" srcId="{C93C15A9-895D-439C-ABF7-F8B837536F5A}" destId="{E248EAAB-2B10-44CC-80B8-CF2956CDBD9C}" srcOrd="0" destOrd="0" presId="urn:microsoft.com/office/officeart/2009/3/layout/RandomtoResultProcess"/>
    <dgm:cxn modelId="{5351FBA8-213D-47E7-9AFB-08FF13C3E372}" type="presParOf" srcId="{C93C15A9-895D-439C-ABF7-F8B837536F5A}" destId="{F832484B-EF9F-4901-87DC-A5D86B78AC2D}" srcOrd="1" destOrd="0" presId="urn:microsoft.com/office/officeart/2009/3/layout/RandomtoResultProcess"/>
    <dgm:cxn modelId="{89F7EBE0-0C18-406B-8E0D-7A90F00A0E6B}" type="presParOf" srcId="{DA082365-3372-46C6-98A7-C69BC38BCBDE}" destId="{D1A9BD10-3C1E-455A-A693-F7A0507877DF}" srcOrd="4" destOrd="0" presId="urn:microsoft.com/office/officeart/2009/3/layout/RandomtoResultProcess"/>
    <dgm:cxn modelId="{A2949936-152A-4EED-B8AD-9C0100A53A5D}" type="presParOf" srcId="{D1A9BD10-3C1E-455A-A693-F7A0507877DF}" destId="{3AA44305-52A8-4F0A-92B6-641B6C3D46AB}" srcOrd="0" destOrd="0" presId="urn:microsoft.com/office/officeart/2009/3/layout/RandomtoResultProcess"/>
    <dgm:cxn modelId="{CBCB9C00-9884-4F60-9FAB-6FCE43C66CED}" type="presParOf" srcId="{D1A9BD10-3C1E-455A-A693-F7A0507877DF}" destId="{9B2E6895-DAFD-4FD6-ADA3-D8C225613D64}" srcOrd="1" destOrd="0" presId="urn:microsoft.com/office/officeart/2009/3/layout/RandomtoResultProcess"/>
    <dgm:cxn modelId="{2780005C-387B-4A93-86D4-085BE72076A8}" type="presParOf" srcId="{DA082365-3372-46C6-98A7-C69BC38BCBDE}" destId="{4E1E8765-B2F2-49BB-82AC-6695A78FE13D}" srcOrd="5" destOrd="0" presId="urn:microsoft.com/office/officeart/2009/3/layout/RandomtoResultProcess"/>
    <dgm:cxn modelId="{B148AD54-F8A9-41E6-9807-B3E11C167551}" type="presParOf" srcId="{4E1E8765-B2F2-49BB-82AC-6695A78FE13D}" destId="{3A4CCC8E-0BAB-4BBB-9EAF-04FA72FF65E6}" srcOrd="0" destOrd="0" presId="urn:microsoft.com/office/officeart/2009/3/layout/RandomtoResultProcess"/>
    <dgm:cxn modelId="{AA0D211A-B08C-4244-8C9B-7D213DCDDCF9}" type="presParOf" srcId="{4E1E8765-B2F2-49BB-82AC-6695A78FE13D}" destId="{3E19B0B6-0172-41EC-B8B3-F29BBC9AA90D}" srcOrd="1" destOrd="0" presId="urn:microsoft.com/office/officeart/2009/3/layout/RandomtoResultProcess"/>
    <dgm:cxn modelId="{713EDE2B-E13D-45D3-8CAC-C0F63F6079AB}" type="presParOf" srcId="{DA082365-3372-46C6-98A7-C69BC38BCBDE}" destId="{42A69E27-ACF3-4054-ABDA-AB5FA1C4D38C}" srcOrd="6" destOrd="0" presId="urn:microsoft.com/office/officeart/2009/3/layout/RandomtoResultProcess"/>
    <dgm:cxn modelId="{FA7A2406-C1DB-461D-99EC-D5AFD59A9278}" type="presParOf" srcId="{42A69E27-ACF3-4054-ABDA-AB5FA1C4D38C}" destId="{CB137C78-0536-43D3-A4E9-626EC6D3D461}" srcOrd="0" destOrd="0" presId="urn:microsoft.com/office/officeart/2009/3/layout/RandomtoResultProcess"/>
    <dgm:cxn modelId="{B2027160-2ED1-4094-815C-A651F9AF11BD}" type="presParOf" srcId="{42A69E27-ACF3-4054-ABDA-AB5FA1C4D38C}" destId="{909B52CF-E741-4C22-A02E-65CA37E14A0E}" srcOrd="1" destOrd="0" presId="urn:microsoft.com/office/officeart/2009/3/layout/RandomtoResultProcess"/>
    <dgm:cxn modelId="{9B07B891-EA86-4374-9715-41F128DF1CE7}" type="presParOf" srcId="{DA082365-3372-46C6-98A7-C69BC38BCBDE}" destId="{D2DD135F-7EF3-4D12-A740-AC36F9B98EA5}" srcOrd="7" destOrd="0" presId="urn:microsoft.com/office/officeart/2009/3/layout/RandomtoResultProcess"/>
    <dgm:cxn modelId="{510978E9-9FDB-4ADF-A811-AC9CECFBBB5E}" type="presParOf" srcId="{D2DD135F-7EF3-4D12-A740-AC36F9B98EA5}" destId="{9B7C4820-FB95-44B7-9E38-0902FBEE00E1}" srcOrd="0" destOrd="0" presId="urn:microsoft.com/office/officeart/2009/3/layout/RandomtoResultProcess"/>
    <dgm:cxn modelId="{651158B7-F014-40E5-8739-01E22B134838}" type="presParOf" srcId="{D2DD135F-7EF3-4D12-A740-AC36F9B98EA5}" destId="{12606D8F-A997-439C-80DD-8DFA6F081445}" srcOrd="1" destOrd="0" presId="urn:microsoft.com/office/officeart/2009/3/layout/RandomtoResultProcess"/>
    <dgm:cxn modelId="{008F58C2-B4F4-4BDA-96B3-DD6F12C85E13}" type="presParOf" srcId="{DA082365-3372-46C6-98A7-C69BC38BCBDE}" destId="{5107D8EF-92F2-4389-A386-6B1FD4C3BBB3}" srcOrd="8" destOrd="0" presId="urn:microsoft.com/office/officeart/2009/3/layout/RandomtoResultProcess"/>
    <dgm:cxn modelId="{CBA06C9D-D1F0-4FF5-8ADC-76FB8D446F91}" type="presParOf" srcId="{5107D8EF-92F2-4389-A386-6B1FD4C3BBB3}" destId="{46E70403-31A9-48DD-B3E7-14A4BA17F700}" srcOrd="0" destOrd="0" presId="urn:microsoft.com/office/officeart/2009/3/layout/RandomtoResultProcess"/>
    <dgm:cxn modelId="{C9025B17-E356-4F41-9A1D-B5F047D7CE3B}" type="presParOf" srcId="{5107D8EF-92F2-4389-A386-6B1FD4C3BBB3}" destId="{BA44C7BB-2541-4E28-8540-B58C7632241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Computer Vision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Color Model   RGB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K-Means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>
              <a:latin typeface="Arial Black" panose="020B0A04020102020204" pitchFamily="34" charset="0"/>
            </a:rPr>
            <a:t>Color Model    </a:t>
          </a:r>
          <a:r>
            <a:rPr lang="en-US" altLang="zh-TW" sz="1200" dirty="0">
              <a:latin typeface="Arial Black" panose="020B0A04020102020204" pitchFamily="34" charset="0"/>
            </a:rPr>
            <a:t>HSV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Distance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9BD57738-B0FE-4918-B7F3-7DD15DECB659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7E44CB62-19F2-4DC8-BA2A-BD32EAFC2B1F}" type="pres">
      <dgm:prSet presAssocID="{CD38C542-A218-41F4-8CEC-33E053713DCD}" presName="chaos" presStyleCnt="0"/>
      <dgm:spPr/>
    </dgm:pt>
    <dgm:pt modelId="{5C058219-320F-4D39-9515-B999BC12C41B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5C20B9A8-B3E5-46E2-BC00-FB2577335B37}" type="pres">
      <dgm:prSet presAssocID="{CD38C542-A218-41F4-8CEC-33E053713DCD}" presName="c1" presStyleLbl="node1" presStyleIdx="0" presStyleCnt="19"/>
      <dgm:spPr/>
    </dgm:pt>
    <dgm:pt modelId="{8465FEC8-569D-4F15-8D58-22777021584D}" type="pres">
      <dgm:prSet presAssocID="{CD38C542-A218-41F4-8CEC-33E053713DCD}" presName="c2" presStyleLbl="node1" presStyleIdx="1" presStyleCnt="19"/>
      <dgm:spPr/>
    </dgm:pt>
    <dgm:pt modelId="{F77FA38B-6A97-44FF-A1C0-83F95F07C05A}" type="pres">
      <dgm:prSet presAssocID="{CD38C542-A218-41F4-8CEC-33E053713DCD}" presName="c3" presStyleLbl="node1" presStyleIdx="2" presStyleCnt="19"/>
      <dgm:spPr/>
    </dgm:pt>
    <dgm:pt modelId="{6999D16E-3EC2-453F-89C0-C82F32B4ED8A}" type="pres">
      <dgm:prSet presAssocID="{CD38C542-A218-41F4-8CEC-33E053713DCD}" presName="c4" presStyleLbl="node1" presStyleIdx="3" presStyleCnt="19"/>
      <dgm:spPr/>
    </dgm:pt>
    <dgm:pt modelId="{DDB3DDF3-F971-4973-AFE6-3B72944BE6F7}" type="pres">
      <dgm:prSet presAssocID="{CD38C542-A218-41F4-8CEC-33E053713DCD}" presName="c5" presStyleLbl="node1" presStyleIdx="4" presStyleCnt="19"/>
      <dgm:spPr/>
    </dgm:pt>
    <dgm:pt modelId="{3997E561-0878-4B6E-94A3-74D57EA1E3A8}" type="pres">
      <dgm:prSet presAssocID="{CD38C542-A218-41F4-8CEC-33E053713DCD}" presName="c6" presStyleLbl="node1" presStyleIdx="5" presStyleCnt="19"/>
      <dgm:spPr/>
    </dgm:pt>
    <dgm:pt modelId="{544115E5-65FF-42F3-B0D2-51D674CC9CDB}" type="pres">
      <dgm:prSet presAssocID="{CD38C542-A218-41F4-8CEC-33E053713DCD}" presName="c7" presStyleLbl="node1" presStyleIdx="6" presStyleCnt="19"/>
      <dgm:spPr/>
    </dgm:pt>
    <dgm:pt modelId="{A2D0A379-DB1A-4613-9E03-1293AA004C95}" type="pres">
      <dgm:prSet presAssocID="{CD38C542-A218-41F4-8CEC-33E053713DCD}" presName="c8" presStyleLbl="node1" presStyleIdx="7" presStyleCnt="19"/>
      <dgm:spPr/>
    </dgm:pt>
    <dgm:pt modelId="{1A6EF3C1-815E-494A-9152-5D449BD4989C}" type="pres">
      <dgm:prSet presAssocID="{CD38C542-A218-41F4-8CEC-33E053713DCD}" presName="c9" presStyleLbl="node1" presStyleIdx="8" presStyleCnt="19"/>
      <dgm:spPr/>
    </dgm:pt>
    <dgm:pt modelId="{D7F12204-ECEE-410D-B9ED-96A3469B5FC9}" type="pres">
      <dgm:prSet presAssocID="{CD38C542-A218-41F4-8CEC-33E053713DCD}" presName="c10" presStyleLbl="node1" presStyleIdx="9" presStyleCnt="19"/>
      <dgm:spPr/>
    </dgm:pt>
    <dgm:pt modelId="{5B43BE2A-3BE9-49C9-998E-F8E95E5F9BE4}" type="pres">
      <dgm:prSet presAssocID="{CD38C542-A218-41F4-8CEC-33E053713DCD}" presName="c11" presStyleLbl="node1" presStyleIdx="10" presStyleCnt="19"/>
      <dgm:spPr/>
    </dgm:pt>
    <dgm:pt modelId="{EA0B811E-88AA-4702-8C98-357E7C7DA98F}" type="pres">
      <dgm:prSet presAssocID="{CD38C542-A218-41F4-8CEC-33E053713DCD}" presName="c12" presStyleLbl="node1" presStyleIdx="11" presStyleCnt="19"/>
      <dgm:spPr/>
    </dgm:pt>
    <dgm:pt modelId="{6C72AD71-B505-4794-A2EA-4E33098F1372}" type="pres">
      <dgm:prSet presAssocID="{CD38C542-A218-41F4-8CEC-33E053713DCD}" presName="c13" presStyleLbl="node1" presStyleIdx="12" presStyleCnt="19"/>
      <dgm:spPr/>
    </dgm:pt>
    <dgm:pt modelId="{BBDE3B70-5230-4783-8FAD-5B4F480F0155}" type="pres">
      <dgm:prSet presAssocID="{CD38C542-A218-41F4-8CEC-33E053713DCD}" presName="c14" presStyleLbl="node1" presStyleIdx="13" presStyleCnt="19"/>
      <dgm:spPr/>
    </dgm:pt>
    <dgm:pt modelId="{76AEE691-7F3F-4F2A-AC6C-88073D0884F8}" type="pres">
      <dgm:prSet presAssocID="{CD38C542-A218-41F4-8CEC-33E053713DCD}" presName="c15" presStyleLbl="node1" presStyleIdx="14" presStyleCnt="19"/>
      <dgm:spPr/>
    </dgm:pt>
    <dgm:pt modelId="{C72502B7-923B-44F3-A219-9025794C4660}" type="pres">
      <dgm:prSet presAssocID="{CD38C542-A218-41F4-8CEC-33E053713DCD}" presName="c16" presStyleLbl="node1" presStyleIdx="15" presStyleCnt="19"/>
      <dgm:spPr/>
    </dgm:pt>
    <dgm:pt modelId="{88FBDB21-DF39-4D41-8F0F-9E6573969917}" type="pres">
      <dgm:prSet presAssocID="{CD38C542-A218-41F4-8CEC-33E053713DCD}" presName="c17" presStyleLbl="node1" presStyleIdx="16" presStyleCnt="19"/>
      <dgm:spPr/>
    </dgm:pt>
    <dgm:pt modelId="{163FF7A9-0EC5-448B-9F29-640896D61B17}" type="pres">
      <dgm:prSet presAssocID="{CD38C542-A218-41F4-8CEC-33E053713DCD}" presName="c18" presStyleLbl="node1" presStyleIdx="17" presStyleCnt="19"/>
      <dgm:spPr/>
    </dgm:pt>
    <dgm:pt modelId="{81F725F7-12C1-406C-AA19-AC6602A4DC17}" type="pres">
      <dgm:prSet presAssocID="{82DBB876-E5B3-47D4-B3FD-D8F10AB72D04}" presName="chevronComposite1" presStyleCnt="0"/>
      <dgm:spPr/>
    </dgm:pt>
    <dgm:pt modelId="{9C60CE1E-4EE8-4A21-91E4-C91AECAC10B3}" type="pres">
      <dgm:prSet presAssocID="{82DBB876-E5B3-47D4-B3FD-D8F10AB72D04}" presName="chevron1" presStyleLbl="sibTrans2D1" presStyleIdx="0" presStyleCnt="4"/>
      <dgm:spPr/>
    </dgm:pt>
    <dgm:pt modelId="{CE6E69A7-DB82-4481-B25C-0CAE36111292}" type="pres">
      <dgm:prSet presAssocID="{82DBB876-E5B3-47D4-B3FD-D8F10AB72D04}" presName="spChevron1" presStyleCnt="0"/>
      <dgm:spPr/>
    </dgm:pt>
    <dgm:pt modelId="{783BE7AB-5493-4A44-85F5-E4B33D1A3142}" type="pres">
      <dgm:prSet presAssocID="{6FDC79C5-0392-4B91-94CA-7CB2CA18C1B0}" presName="middle" presStyleCnt="0"/>
      <dgm:spPr/>
    </dgm:pt>
    <dgm:pt modelId="{13662B6C-2DB8-4AE3-B349-81D63E00D125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CB7B37D4-2EE1-4C99-A688-E8A22B76377F}" type="pres">
      <dgm:prSet presAssocID="{6FDC79C5-0392-4B91-94CA-7CB2CA18C1B0}" presName="spMid" presStyleCnt="0"/>
      <dgm:spPr/>
    </dgm:pt>
    <dgm:pt modelId="{92FD3538-2C1B-4A6E-98D8-6620BAF1B219}" type="pres">
      <dgm:prSet presAssocID="{4DC7EE98-BB06-4BF6-9CF9-275D88AB6EBF}" presName="chevronComposite1" presStyleCnt="0"/>
      <dgm:spPr/>
    </dgm:pt>
    <dgm:pt modelId="{FDD456EC-4A2F-4C13-97DB-8D13ECF9BAC6}" type="pres">
      <dgm:prSet presAssocID="{4DC7EE98-BB06-4BF6-9CF9-275D88AB6EBF}" presName="chevron1" presStyleLbl="sibTrans2D1" presStyleIdx="1" presStyleCnt="4"/>
      <dgm:spPr/>
    </dgm:pt>
    <dgm:pt modelId="{ACB3B59D-F662-4E9D-9C01-2A3B6EFE4C52}" type="pres">
      <dgm:prSet presAssocID="{4DC7EE98-BB06-4BF6-9CF9-275D88AB6EBF}" presName="spChevron1" presStyleCnt="0"/>
      <dgm:spPr/>
    </dgm:pt>
    <dgm:pt modelId="{D95D1E05-3534-4DA5-BBD0-350FD0D59EDB}" type="pres">
      <dgm:prSet presAssocID="{9C79CFAB-2C70-486D-B39A-E2C802B6BF66}" presName="middle" presStyleCnt="0"/>
      <dgm:spPr/>
    </dgm:pt>
    <dgm:pt modelId="{654EE6DB-3759-4DE2-AA2E-0B2346DC6D5A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C458D288-0640-462E-9E2E-798F3877970B}" type="pres">
      <dgm:prSet presAssocID="{9C79CFAB-2C70-486D-B39A-E2C802B6BF66}" presName="spMid" presStyleCnt="0"/>
      <dgm:spPr/>
    </dgm:pt>
    <dgm:pt modelId="{41269A45-1012-41C5-93AE-6D6269277466}" type="pres">
      <dgm:prSet presAssocID="{0CA3AFFF-240F-4D91-85EE-E48B73181A28}" presName="chevronComposite1" presStyleCnt="0"/>
      <dgm:spPr/>
    </dgm:pt>
    <dgm:pt modelId="{CEF11F26-9B20-41B0-910F-127F2942B06D}" type="pres">
      <dgm:prSet presAssocID="{0CA3AFFF-240F-4D91-85EE-E48B73181A28}" presName="chevron1" presStyleLbl="sibTrans2D1" presStyleIdx="2" presStyleCnt="4"/>
      <dgm:spPr/>
    </dgm:pt>
    <dgm:pt modelId="{339E0552-F407-4213-BE63-E9B022496F23}" type="pres">
      <dgm:prSet presAssocID="{0CA3AFFF-240F-4D91-85EE-E48B73181A28}" presName="spChevron1" presStyleCnt="0"/>
      <dgm:spPr/>
    </dgm:pt>
    <dgm:pt modelId="{A4660A83-02F4-41FB-A44B-3B481CD102AF}" type="pres">
      <dgm:prSet presAssocID="{DD05D6B3-4705-415D-A3A6-7FD419845F56}" presName="middle" presStyleCnt="0"/>
      <dgm:spPr/>
    </dgm:pt>
    <dgm:pt modelId="{8B170023-FDF3-409C-B62B-0DD717C569A7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C6F8A587-4F6E-469F-A929-FA3E012A7CD2}" type="pres">
      <dgm:prSet presAssocID="{DD05D6B3-4705-415D-A3A6-7FD419845F56}" presName="spMid" presStyleCnt="0"/>
      <dgm:spPr/>
    </dgm:pt>
    <dgm:pt modelId="{645CAE83-9002-45FC-805D-835D2BAF07E4}" type="pres">
      <dgm:prSet presAssocID="{07097C13-C49C-417F-BBE2-78F45F20FC22}" presName="chevronComposite1" presStyleCnt="0"/>
      <dgm:spPr/>
    </dgm:pt>
    <dgm:pt modelId="{2254E310-59FE-469C-8597-5AEC03D54D01}" type="pres">
      <dgm:prSet presAssocID="{07097C13-C49C-417F-BBE2-78F45F20FC22}" presName="chevron1" presStyleLbl="sibTrans2D1" presStyleIdx="3" presStyleCnt="4"/>
      <dgm:spPr/>
    </dgm:pt>
    <dgm:pt modelId="{10ADD146-774B-43D0-A589-B2D78117D87B}" type="pres">
      <dgm:prSet presAssocID="{07097C13-C49C-417F-BBE2-78F45F20FC22}" presName="spChevron1" presStyleCnt="0"/>
      <dgm:spPr/>
    </dgm:pt>
    <dgm:pt modelId="{8A030F33-59B0-4FF2-B2EA-FADB065AF2FA}" type="pres">
      <dgm:prSet presAssocID="{A6F45D50-B918-4597-B91F-F98D6961FF4A}" presName="last" presStyleCnt="0"/>
      <dgm:spPr/>
    </dgm:pt>
    <dgm:pt modelId="{47FE40FC-3AD3-4874-8AE6-14CA1DCB550B}" type="pres">
      <dgm:prSet presAssocID="{A6F45D50-B918-4597-B91F-F98D6961FF4A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BD28AFDE-C25A-4615-B966-5DA605F3CBF8}" type="pres">
      <dgm:prSet presAssocID="{A6F45D50-B918-4597-B91F-F98D6961FF4A}" presName="spN" presStyleCnt="0"/>
      <dgm:spPr/>
    </dgm:pt>
  </dgm:ptLst>
  <dgm:cxnLst>
    <dgm:cxn modelId="{85218FF2-0818-4273-91A4-72CE5EFAC77E}" type="presOf" srcId="{6FDC79C5-0392-4B91-94CA-7CB2CA18C1B0}" destId="{13662B6C-2DB8-4AE3-B349-81D63E00D125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AD8C9CAA-75F4-4BC8-8D99-0E0460CDCC8D}" type="presOf" srcId="{DD05D6B3-4705-415D-A3A6-7FD419845F56}" destId="{8B170023-FDF3-409C-B62B-0DD717C569A7}" srcOrd="0" destOrd="0" presId="urn:microsoft.com/office/officeart/2009/3/layout/RandomtoResultProcess"/>
    <dgm:cxn modelId="{B9154718-5945-415E-9150-5FBA1F4F4A32}" type="presOf" srcId="{CD38C542-A218-41F4-8CEC-33E053713DCD}" destId="{5C058219-320F-4D39-9515-B999BC12C41B}" srcOrd="0" destOrd="0" presId="urn:microsoft.com/office/officeart/2009/3/layout/RandomtoResultProcess"/>
    <dgm:cxn modelId="{097AAD0D-14A2-4ED1-9377-03AB9ED4B006}" type="presOf" srcId="{A6F45D50-B918-4597-B91F-F98D6961FF4A}" destId="{47FE40FC-3AD3-4874-8AE6-14CA1DCB550B}" srcOrd="0" destOrd="0" presId="urn:microsoft.com/office/officeart/2009/3/layout/RandomtoResultProcess"/>
    <dgm:cxn modelId="{70CCAE48-F14C-442A-8D28-7285DE158C49}" type="presOf" srcId="{9C79CFAB-2C70-486D-B39A-E2C802B6BF66}" destId="{654EE6DB-3759-4DE2-AA2E-0B2346DC6D5A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F7B29C4C-77DA-4387-9A72-9A2B0993E339}" type="presOf" srcId="{72F25B54-7ABB-4DD2-8889-F2CFC21D1312}" destId="{9BD57738-B0FE-4918-B7F3-7DD15DECB659}" srcOrd="0" destOrd="0" presId="urn:microsoft.com/office/officeart/2009/3/layout/RandomtoResultProcess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8B7D517E-91D7-407B-86D8-87A0E99A46C8}" type="presParOf" srcId="{9BD57738-B0FE-4918-B7F3-7DD15DECB659}" destId="{7E44CB62-19F2-4DC8-BA2A-BD32EAFC2B1F}" srcOrd="0" destOrd="0" presId="urn:microsoft.com/office/officeart/2009/3/layout/RandomtoResultProcess"/>
    <dgm:cxn modelId="{05BB904B-B64B-4EF8-A557-01D357892E7D}" type="presParOf" srcId="{7E44CB62-19F2-4DC8-BA2A-BD32EAFC2B1F}" destId="{5C058219-320F-4D39-9515-B999BC12C41B}" srcOrd="0" destOrd="0" presId="urn:microsoft.com/office/officeart/2009/3/layout/RandomtoResultProcess"/>
    <dgm:cxn modelId="{139B7032-AFBF-403C-8229-FF1BAB692580}" type="presParOf" srcId="{7E44CB62-19F2-4DC8-BA2A-BD32EAFC2B1F}" destId="{5C20B9A8-B3E5-46E2-BC00-FB2577335B37}" srcOrd="1" destOrd="0" presId="urn:microsoft.com/office/officeart/2009/3/layout/RandomtoResultProcess"/>
    <dgm:cxn modelId="{A0C9BB13-5ED2-4620-8A38-29D457E31F88}" type="presParOf" srcId="{7E44CB62-19F2-4DC8-BA2A-BD32EAFC2B1F}" destId="{8465FEC8-569D-4F15-8D58-22777021584D}" srcOrd="2" destOrd="0" presId="urn:microsoft.com/office/officeart/2009/3/layout/RandomtoResultProcess"/>
    <dgm:cxn modelId="{45D2E7B2-7180-4CDA-91FB-73D43A5CD781}" type="presParOf" srcId="{7E44CB62-19F2-4DC8-BA2A-BD32EAFC2B1F}" destId="{F77FA38B-6A97-44FF-A1C0-83F95F07C05A}" srcOrd="3" destOrd="0" presId="urn:microsoft.com/office/officeart/2009/3/layout/RandomtoResultProcess"/>
    <dgm:cxn modelId="{5A5FE951-1FB2-4AAD-BF59-21288072471A}" type="presParOf" srcId="{7E44CB62-19F2-4DC8-BA2A-BD32EAFC2B1F}" destId="{6999D16E-3EC2-453F-89C0-C82F32B4ED8A}" srcOrd="4" destOrd="0" presId="urn:microsoft.com/office/officeart/2009/3/layout/RandomtoResultProcess"/>
    <dgm:cxn modelId="{0FF4030E-99FA-49F5-83E6-C5AF71C72871}" type="presParOf" srcId="{7E44CB62-19F2-4DC8-BA2A-BD32EAFC2B1F}" destId="{DDB3DDF3-F971-4973-AFE6-3B72944BE6F7}" srcOrd="5" destOrd="0" presId="urn:microsoft.com/office/officeart/2009/3/layout/RandomtoResultProcess"/>
    <dgm:cxn modelId="{00775AF3-71E6-4205-85F7-EEACD987AB43}" type="presParOf" srcId="{7E44CB62-19F2-4DC8-BA2A-BD32EAFC2B1F}" destId="{3997E561-0878-4B6E-94A3-74D57EA1E3A8}" srcOrd="6" destOrd="0" presId="urn:microsoft.com/office/officeart/2009/3/layout/RandomtoResultProcess"/>
    <dgm:cxn modelId="{73AA47DF-400F-4388-B4BB-18119C057F4B}" type="presParOf" srcId="{7E44CB62-19F2-4DC8-BA2A-BD32EAFC2B1F}" destId="{544115E5-65FF-42F3-B0D2-51D674CC9CDB}" srcOrd="7" destOrd="0" presId="urn:microsoft.com/office/officeart/2009/3/layout/RandomtoResultProcess"/>
    <dgm:cxn modelId="{2BD21A5A-C0DF-4C38-8462-EC29997F744C}" type="presParOf" srcId="{7E44CB62-19F2-4DC8-BA2A-BD32EAFC2B1F}" destId="{A2D0A379-DB1A-4613-9E03-1293AA004C95}" srcOrd="8" destOrd="0" presId="urn:microsoft.com/office/officeart/2009/3/layout/RandomtoResultProcess"/>
    <dgm:cxn modelId="{EAB434DA-8B70-402E-BD29-0BDC0447FF1C}" type="presParOf" srcId="{7E44CB62-19F2-4DC8-BA2A-BD32EAFC2B1F}" destId="{1A6EF3C1-815E-494A-9152-5D449BD4989C}" srcOrd="9" destOrd="0" presId="urn:microsoft.com/office/officeart/2009/3/layout/RandomtoResultProcess"/>
    <dgm:cxn modelId="{101EACCE-A5B4-43A8-B2D3-85E3ECEDA73E}" type="presParOf" srcId="{7E44CB62-19F2-4DC8-BA2A-BD32EAFC2B1F}" destId="{D7F12204-ECEE-410D-B9ED-96A3469B5FC9}" srcOrd="10" destOrd="0" presId="urn:microsoft.com/office/officeart/2009/3/layout/RandomtoResultProcess"/>
    <dgm:cxn modelId="{71512B3B-83FA-4957-A50C-3C823AD5145B}" type="presParOf" srcId="{7E44CB62-19F2-4DC8-BA2A-BD32EAFC2B1F}" destId="{5B43BE2A-3BE9-49C9-998E-F8E95E5F9BE4}" srcOrd="11" destOrd="0" presId="urn:microsoft.com/office/officeart/2009/3/layout/RandomtoResultProcess"/>
    <dgm:cxn modelId="{9D88AC63-C4EB-480F-B73F-6B749F0A9741}" type="presParOf" srcId="{7E44CB62-19F2-4DC8-BA2A-BD32EAFC2B1F}" destId="{EA0B811E-88AA-4702-8C98-357E7C7DA98F}" srcOrd="12" destOrd="0" presId="urn:microsoft.com/office/officeart/2009/3/layout/RandomtoResultProcess"/>
    <dgm:cxn modelId="{AA670004-5E9A-4F3C-B134-AFB8AA6982C4}" type="presParOf" srcId="{7E44CB62-19F2-4DC8-BA2A-BD32EAFC2B1F}" destId="{6C72AD71-B505-4794-A2EA-4E33098F1372}" srcOrd="13" destOrd="0" presId="urn:microsoft.com/office/officeart/2009/3/layout/RandomtoResultProcess"/>
    <dgm:cxn modelId="{C2DE600E-DCC0-479A-A25F-E698B07B31A1}" type="presParOf" srcId="{7E44CB62-19F2-4DC8-BA2A-BD32EAFC2B1F}" destId="{BBDE3B70-5230-4783-8FAD-5B4F480F0155}" srcOrd="14" destOrd="0" presId="urn:microsoft.com/office/officeart/2009/3/layout/RandomtoResultProcess"/>
    <dgm:cxn modelId="{AC114339-4CCB-497D-9ED3-A6A4FDD68FCC}" type="presParOf" srcId="{7E44CB62-19F2-4DC8-BA2A-BD32EAFC2B1F}" destId="{76AEE691-7F3F-4F2A-AC6C-88073D0884F8}" srcOrd="15" destOrd="0" presId="urn:microsoft.com/office/officeart/2009/3/layout/RandomtoResultProcess"/>
    <dgm:cxn modelId="{2D6EF5CF-83F5-4BD6-BFF5-E0B0BE32A352}" type="presParOf" srcId="{7E44CB62-19F2-4DC8-BA2A-BD32EAFC2B1F}" destId="{C72502B7-923B-44F3-A219-9025794C4660}" srcOrd="16" destOrd="0" presId="urn:microsoft.com/office/officeart/2009/3/layout/RandomtoResultProcess"/>
    <dgm:cxn modelId="{34C844DF-66AA-4FD2-A1F0-14339CB3DA56}" type="presParOf" srcId="{7E44CB62-19F2-4DC8-BA2A-BD32EAFC2B1F}" destId="{88FBDB21-DF39-4D41-8F0F-9E6573969917}" srcOrd="17" destOrd="0" presId="urn:microsoft.com/office/officeart/2009/3/layout/RandomtoResultProcess"/>
    <dgm:cxn modelId="{585883DA-85F2-4089-A293-E30765F75A4F}" type="presParOf" srcId="{7E44CB62-19F2-4DC8-BA2A-BD32EAFC2B1F}" destId="{163FF7A9-0EC5-448B-9F29-640896D61B17}" srcOrd="18" destOrd="0" presId="urn:microsoft.com/office/officeart/2009/3/layout/RandomtoResultProcess"/>
    <dgm:cxn modelId="{B864BA81-6EF4-49BB-91AB-7B900E1F419D}" type="presParOf" srcId="{9BD57738-B0FE-4918-B7F3-7DD15DECB659}" destId="{81F725F7-12C1-406C-AA19-AC6602A4DC17}" srcOrd="1" destOrd="0" presId="urn:microsoft.com/office/officeart/2009/3/layout/RandomtoResultProcess"/>
    <dgm:cxn modelId="{CFA3A6E4-FB1D-492D-A75C-EA1395C5F469}" type="presParOf" srcId="{81F725F7-12C1-406C-AA19-AC6602A4DC17}" destId="{9C60CE1E-4EE8-4A21-91E4-C91AECAC10B3}" srcOrd="0" destOrd="0" presId="urn:microsoft.com/office/officeart/2009/3/layout/RandomtoResultProcess"/>
    <dgm:cxn modelId="{88DBB780-50D0-4D94-97CE-8697B2DE3E51}" type="presParOf" srcId="{81F725F7-12C1-406C-AA19-AC6602A4DC17}" destId="{CE6E69A7-DB82-4481-B25C-0CAE36111292}" srcOrd="1" destOrd="0" presId="urn:microsoft.com/office/officeart/2009/3/layout/RandomtoResultProcess"/>
    <dgm:cxn modelId="{F512491A-DC4B-4583-8D3E-3AC28ACBF954}" type="presParOf" srcId="{9BD57738-B0FE-4918-B7F3-7DD15DECB659}" destId="{783BE7AB-5493-4A44-85F5-E4B33D1A3142}" srcOrd="2" destOrd="0" presId="urn:microsoft.com/office/officeart/2009/3/layout/RandomtoResultProcess"/>
    <dgm:cxn modelId="{7FEEE4FF-6140-4F36-AEC0-B9C52DA32DC8}" type="presParOf" srcId="{783BE7AB-5493-4A44-85F5-E4B33D1A3142}" destId="{13662B6C-2DB8-4AE3-B349-81D63E00D125}" srcOrd="0" destOrd="0" presId="urn:microsoft.com/office/officeart/2009/3/layout/RandomtoResultProcess"/>
    <dgm:cxn modelId="{F225FE6A-01EA-4A03-B369-202D33588CBC}" type="presParOf" srcId="{783BE7AB-5493-4A44-85F5-E4B33D1A3142}" destId="{CB7B37D4-2EE1-4C99-A688-E8A22B76377F}" srcOrd="1" destOrd="0" presId="urn:microsoft.com/office/officeart/2009/3/layout/RandomtoResultProcess"/>
    <dgm:cxn modelId="{18A83A09-59E2-4746-91B7-9804C3ACCDA9}" type="presParOf" srcId="{9BD57738-B0FE-4918-B7F3-7DD15DECB659}" destId="{92FD3538-2C1B-4A6E-98D8-6620BAF1B219}" srcOrd="3" destOrd="0" presId="urn:microsoft.com/office/officeart/2009/3/layout/RandomtoResultProcess"/>
    <dgm:cxn modelId="{474A0291-5F56-436A-A47B-91E824810F98}" type="presParOf" srcId="{92FD3538-2C1B-4A6E-98D8-6620BAF1B219}" destId="{FDD456EC-4A2F-4C13-97DB-8D13ECF9BAC6}" srcOrd="0" destOrd="0" presId="urn:microsoft.com/office/officeart/2009/3/layout/RandomtoResultProcess"/>
    <dgm:cxn modelId="{BF32192E-E3F6-4504-8E5F-FDEB40A5AD3A}" type="presParOf" srcId="{92FD3538-2C1B-4A6E-98D8-6620BAF1B219}" destId="{ACB3B59D-F662-4E9D-9C01-2A3B6EFE4C52}" srcOrd="1" destOrd="0" presId="urn:microsoft.com/office/officeart/2009/3/layout/RandomtoResultProcess"/>
    <dgm:cxn modelId="{AE393C49-2A8B-4B91-A571-9B2B3226069E}" type="presParOf" srcId="{9BD57738-B0FE-4918-B7F3-7DD15DECB659}" destId="{D95D1E05-3534-4DA5-BBD0-350FD0D59EDB}" srcOrd="4" destOrd="0" presId="urn:microsoft.com/office/officeart/2009/3/layout/RandomtoResultProcess"/>
    <dgm:cxn modelId="{2D32CB3F-65DA-4C3D-B609-577BCAC00D4C}" type="presParOf" srcId="{D95D1E05-3534-4DA5-BBD0-350FD0D59EDB}" destId="{654EE6DB-3759-4DE2-AA2E-0B2346DC6D5A}" srcOrd="0" destOrd="0" presId="urn:microsoft.com/office/officeart/2009/3/layout/RandomtoResultProcess"/>
    <dgm:cxn modelId="{100F3DE9-223E-4586-86E6-B2DB6AB4990D}" type="presParOf" srcId="{D95D1E05-3534-4DA5-BBD0-350FD0D59EDB}" destId="{C458D288-0640-462E-9E2E-798F3877970B}" srcOrd="1" destOrd="0" presId="urn:microsoft.com/office/officeart/2009/3/layout/RandomtoResultProcess"/>
    <dgm:cxn modelId="{9F1F1698-9FF1-4C19-A319-0EDA70559624}" type="presParOf" srcId="{9BD57738-B0FE-4918-B7F3-7DD15DECB659}" destId="{41269A45-1012-41C5-93AE-6D6269277466}" srcOrd="5" destOrd="0" presId="urn:microsoft.com/office/officeart/2009/3/layout/RandomtoResultProcess"/>
    <dgm:cxn modelId="{17AC84C8-7FBC-4E63-8D1D-0AA706DBE463}" type="presParOf" srcId="{41269A45-1012-41C5-93AE-6D6269277466}" destId="{CEF11F26-9B20-41B0-910F-127F2942B06D}" srcOrd="0" destOrd="0" presId="urn:microsoft.com/office/officeart/2009/3/layout/RandomtoResultProcess"/>
    <dgm:cxn modelId="{34A7AE48-487C-45A9-AFB2-E10641A8AAB2}" type="presParOf" srcId="{41269A45-1012-41C5-93AE-6D6269277466}" destId="{339E0552-F407-4213-BE63-E9B022496F23}" srcOrd="1" destOrd="0" presId="urn:microsoft.com/office/officeart/2009/3/layout/RandomtoResultProcess"/>
    <dgm:cxn modelId="{D65E4BEC-7224-473F-88BB-F9069328DB11}" type="presParOf" srcId="{9BD57738-B0FE-4918-B7F3-7DD15DECB659}" destId="{A4660A83-02F4-41FB-A44B-3B481CD102AF}" srcOrd="6" destOrd="0" presId="urn:microsoft.com/office/officeart/2009/3/layout/RandomtoResultProcess"/>
    <dgm:cxn modelId="{ABB885FF-B29A-4A8E-BAE7-A637EB56EFAB}" type="presParOf" srcId="{A4660A83-02F4-41FB-A44B-3B481CD102AF}" destId="{8B170023-FDF3-409C-B62B-0DD717C569A7}" srcOrd="0" destOrd="0" presId="urn:microsoft.com/office/officeart/2009/3/layout/RandomtoResultProcess"/>
    <dgm:cxn modelId="{4E2C5749-463C-473E-BCAE-7D9A769EA8A3}" type="presParOf" srcId="{A4660A83-02F4-41FB-A44B-3B481CD102AF}" destId="{C6F8A587-4F6E-469F-A929-FA3E012A7CD2}" srcOrd="1" destOrd="0" presId="urn:microsoft.com/office/officeart/2009/3/layout/RandomtoResultProcess"/>
    <dgm:cxn modelId="{7B3D036D-AF42-442B-8CBF-89785A26AE1C}" type="presParOf" srcId="{9BD57738-B0FE-4918-B7F3-7DD15DECB659}" destId="{645CAE83-9002-45FC-805D-835D2BAF07E4}" srcOrd="7" destOrd="0" presId="urn:microsoft.com/office/officeart/2009/3/layout/RandomtoResultProcess"/>
    <dgm:cxn modelId="{5516F706-F3C7-4031-8348-80BE9FC6295D}" type="presParOf" srcId="{645CAE83-9002-45FC-805D-835D2BAF07E4}" destId="{2254E310-59FE-469C-8597-5AEC03D54D01}" srcOrd="0" destOrd="0" presId="urn:microsoft.com/office/officeart/2009/3/layout/RandomtoResultProcess"/>
    <dgm:cxn modelId="{2DAAA9D0-8708-45EB-B2F7-A3810C782959}" type="presParOf" srcId="{645CAE83-9002-45FC-805D-835D2BAF07E4}" destId="{10ADD146-774B-43D0-A589-B2D78117D87B}" srcOrd="1" destOrd="0" presId="urn:microsoft.com/office/officeart/2009/3/layout/RandomtoResultProcess"/>
    <dgm:cxn modelId="{E827A576-01BD-4273-8206-5B89724665F1}" type="presParOf" srcId="{9BD57738-B0FE-4918-B7F3-7DD15DECB659}" destId="{8A030F33-59B0-4FF2-B2EA-FADB065AF2FA}" srcOrd="8" destOrd="0" presId="urn:microsoft.com/office/officeart/2009/3/layout/RandomtoResultProcess"/>
    <dgm:cxn modelId="{61BBA8DD-404C-4E45-B2D3-ED2CF377BC23}" type="presParOf" srcId="{8A030F33-59B0-4FF2-B2EA-FADB065AF2FA}" destId="{47FE40FC-3AD3-4874-8AE6-14CA1DCB550B}" srcOrd="0" destOrd="0" presId="urn:microsoft.com/office/officeart/2009/3/layout/RandomtoResultProcess"/>
    <dgm:cxn modelId="{FAFF083E-D054-4619-BC74-EA0618127DA9}" type="presParOf" srcId="{8A030F33-59B0-4FF2-B2EA-FADB065AF2FA}" destId="{BD28AFDE-C25A-4615-B966-5DA605F3CBF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Computer Vision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Color Model   RGB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K-Means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>
              <a:latin typeface="Arial Black" panose="020B0A04020102020204" pitchFamily="34" charset="0"/>
            </a:rPr>
            <a:t>Color Model    </a:t>
          </a:r>
          <a:r>
            <a:rPr lang="en-US" altLang="zh-TW" sz="1200" dirty="0">
              <a:latin typeface="Arial Black" panose="020B0A04020102020204" pitchFamily="34" charset="0"/>
            </a:rPr>
            <a:t>HSV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Distance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2453389-3827-48A3-9FB1-2CA5CAE97C59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6DB810E7-00CB-4ECA-B891-F77677B6B678}" type="pres">
      <dgm:prSet presAssocID="{CD38C542-A218-41F4-8CEC-33E053713DCD}" presName="chaos" presStyleCnt="0"/>
      <dgm:spPr/>
    </dgm:pt>
    <dgm:pt modelId="{DA7DD190-620D-4E9D-8070-960B46C73769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51B94EC6-7914-4857-9535-B78743A1B22E}" type="pres">
      <dgm:prSet presAssocID="{CD38C542-A218-41F4-8CEC-33E053713DCD}" presName="c1" presStyleLbl="node1" presStyleIdx="0" presStyleCnt="19"/>
      <dgm:spPr/>
    </dgm:pt>
    <dgm:pt modelId="{7DDC544A-3AAB-4FE8-964D-8AADF65A199C}" type="pres">
      <dgm:prSet presAssocID="{CD38C542-A218-41F4-8CEC-33E053713DCD}" presName="c2" presStyleLbl="node1" presStyleIdx="1" presStyleCnt="19"/>
      <dgm:spPr/>
    </dgm:pt>
    <dgm:pt modelId="{32CE4D4A-B052-4BB7-AAEB-BEC65FEFBDA0}" type="pres">
      <dgm:prSet presAssocID="{CD38C542-A218-41F4-8CEC-33E053713DCD}" presName="c3" presStyleLbl="node1" presStyleIdx="2" presStyleCnt="19"/>
      <dgm:spPr/>
    </dgm:pt>
    <dgm:pt modelId="{75BC18B2-8C14-46CF-A627-689F41DBD487}" type="pres">
      <dgm:prSet presAssocID="{CD38C542-A218-41F4-8CEC-33E053713DCD}" presName="c4" presStyleLbl="node1" presStyleIdx="3" presStyleCnt="19"/>
      <dgm:spPr/>
    </dgm:pt>
    <dgm:pt modelId="{2F7DB495-F45F-4AFF-B9BD-DC5298AC9A31}" type="pres">
      <dgm:prSet presAssocID="{CD38C542-A218-41F4-8CEC-33E053713DCD}" presName="c5" presStyleLbl="node1" presStyleIdx="4" presStyleCnt="19"/>
      <dgm:spPr/>
    </dgm:pt>
    <dgm:pt modelId="{30A2646E-537A-4FAF-852D-BB1DB125789D}" type="pres">
      <dgm:prSet presAssocID="{CD38C542-A218-41F4-8CEC-33E053713DCD}" presName="c6" presStyleLbl="node1" presStyleIdx="5" presStyleCnt="19"/>
      <dgm:spPr/>
    </dgm:pt>
    <dgm:pt modelId="{F2626AD8-E573-41FE-9C19-2337AD72BC73}" type="pres">
      <dgm:prSet presAssocID="{CD38C542-A218-41F4-8CEC-33E053713DCD}" presName="c7" presStyleLbl="node1" presStyleIdx="6" presStyleCnt="19"/>
      <dgm:spPr/>
    </dgm:pt>
    <dgm:pt modelId="{DC84DE77-0E0E-4199-B1EE-62FBAC87089F}" type="pres">
      <dgm:prSet presAssocID="{CD38C542-A218-41F4-8CEC-33E053713DCD}" presName="c8" presStyleLbl="node1" presStyleIdx="7" presStyleCnt="19"/>
      <dgm:spPr/>
    </dgm:pt>
    <dgm:pt modelId="{DCBFD358-83B4-4ADF-847F-361ED31E556D}" type="pres">
      <dgm:prSet presAssocID="{CD38C542-A218-41F4-8CEC-33E053713DCD}" presName="c9" presStyleLbl="node1" presStyleIdx="8" presStyleCnt="19"/>
      <dgm:spPr/>
    </dgm:pt>
    <dgm:pt modelId="{0518D96F-9FB8-41A9-91A3-F7C5AA5D2DA5}" type="pres">
      <dgm:prSet presAssocID="{CD38C542-A218-41F4-8CEC-33E053713DCD}" presName="c10" presStyleLbl="node1" presStyleIdx="9" presStyleCnt="19"/>
      <dgm:spPr/>
    </dgm:pt>
    <dgm:pt modelId="{DDA8E1D8-2367-4DA9-9075-335363E86A48}" type="pres">
      <dgm:prSet presAssocID="{CD38C542-A218-41F4-8CEC-33E053713DCD}" presName="c11" presStyleLbl="node1" presStyleIdx="10" presStyleCnt="19"/>
      <dgm:spPr/>
    </dgm:pt>
    <dgm:pt modelId="{306BBD5A-7E8F-4241-8ED1-E8BE9578FCFA}" type="pres">
      <dgm:prSet presAssocID="{CD38C542-A218-41F4-8CEC-33E053713DCD}" presName="c12" presStyleLbl="node1" presStyleIdx="11" presStyleCnt="19"/>
      <dgm:spPr/>
    </dgm:pt>
    <dgm:pt modelId="{3A9FA86B-58C1-4952-8B2E-654D8B05865D}" type="pres">
      <dgm:prSet presAssocID="{CD38C542-A218-41F4-8CEC-33E053713DCD}" presName="c13" presStyleLbl="node1" presStyleIdx="12" presStyleCnt="19"/>
      <dgm:spPr/>
    </dgm:pt>
    <dgm:pt modelId="{B492DC34-022A-4575-A80B-8D13ED0B63A9}" type="pres">
      <dgm:prSet presAssocID="{CD38C542-A218-41F4-8CEC-33E053713DCD}" presName="c14" presStyleLbl="node1" presStyleIdx="13" presStyleCnt="19"/>
      <dgm:spPr/>
    </dgm:pt>
    <dgm:pt modelId="{7785F3B7-889A-40F0-8BAF-4064AFAF2423}" type="pres">
      <dgm:prSet presAssocID="{CD38C542-A218-41F4-8CEC-33E053713DCD}" presName="c15" presStyleLbl="node1" presStyleIdx="14" presStyleCnt="19"/>
      <dgm:spPr/>
    </dgm:pt>
    <dgm:pt modelId="{91590162-99EC-470A-B471-A33E541D2BF0}" type="pres">
      <dgm:prSet presAssocID="{CD38C542-A218-41F4-8CEC-33E053713DCD}" presName="c16" presStyleLbl="node1" presStyleIdx="15" presStyleCnt="19"/>
      <dgm:spPr/>
    </dgm:pt>
    <dgm:pt modelId="{7151BA9C-3112-4AAB-8FCB-8B3FAF116D2D}" type="pres">
      <dgm:prSet presAssocID="{CD38C542-A218-41F4-8CEC-33E053713DCD}" presName="c17" presStyleLbl="node1" presStyleIdx="16" presStyleCnt="19"/>
      <dgm:spPr/>
    </dgm:pt>
    <dgm:pt modelId="{A6F26DB0-1D8E-4B67-8CE4-ABE33A74521F}" type="pres">
      <dgm:prSet presAssocID="{CD38C542-A218-41F4-8CEC-33E053713DCD}" presName="c18" presStyleLbl="node1" presStyleIdx="17" presStyleCnt="19"/>
      <dgm:spPr/>
    </dgm:pt>
    <dgm:pt modelId="{167A53EC-5AED-40CA-AB88-D145065FDEB1}" type="pres">
      <dgm:prSet presAssocID="{82DBB876-E5B3-47D4-B3FD-D8F10AB72D04}" presName="chevronComposite1" presStyleCnt="0"/>
      <dgm:spPr/>
    </dgm:pt>
    <dgm:pt modelId="{70128EF1-A30E-4465-858C-2D7EF9D286ED}" type="pres">
      <dgm:prSet presAssocID="{82DBB876-E5B3-47D4-B3FD-D8F10AB72D04}" presName="chevron1" presStyleLbl="sibTrans2D1" presStyleIdx="0" presStyleCnt="4"/>
      <dgm:spPr/>
    </dgm:pt>
    <dgm:pt modelId="{803441E0-0765-4746-B96E-C36908DEF2A7}" type="pres">
      <dgm:prSet presAssocID="{82DBB876-E5B3-47D4-B3FD-D8F10AB72D04}" presName="spChevron1" presStyleCnt="0"/>
      <dgm:spPr/>
    </dgm:pt>
    <dgm:pt modelId="{C2376725-1F10-42B1-BDA5-B0ADB0388BAA}" type="pres">
      <dgm:prSet presAssocID="{6FDC79C5-0392-4B91-94CA-7CB2CA18C1B0}" presName="middle" presStyleCnt="0"/>
      <dgm:spPr/>
    </dgm:pt>
    <dgm:pt modelId="{C0DAF722-4F24-4792-A462-B255A763FDD2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4D6BEC3B-E8F0-494F-802A-A0CC1C2F5667}" type="pres">
      <dgm:prSet presAssocID="{6FDC79C5-0392-4B91-94CA-7CB2CA18C1B0}" presName="spMid" presStyleCnt="0"/>
      <dgm:spPr/>
    </dgm:pt>
    <dgm:pt modelId="{6DDA6706-C1D8-4399-968C-02BB94DA9CD7}" type="pres">
      <dgm:prSet presAssocID="{4DC7EE98-BB06-4BF6-9CF9-275D88AB6EBF}" presName="chevronComposite1" presStyleCnt="0"/>
      <dgm:spPr/>
    </dgm:pt>
    <dgm:pt modelId="{FF7E5A8E-2F4A-4938-B8ED-220C4A835966}" type="pres">
      <dgm:prSet presAssocID="{4DC7EE98-BB06-4BF6-9CF9-275D88AB6EBF}" presName="chevron1" presStyleLbl="sibTrans2D1" presStyleIdx="1" presStyleCnt="4"/>
      <dgm:spPr/>
    </dgm:pt>
    <dgm:pt modelId="{DAA5B871-3851-434F-93B9-5CF7A078AAAD}" type="pres">
      <dgm:prSet presAssocID="{4DC7EE98-BB06-4BF6-9CF9-275D88AB6EBF}" presName="spChevron1" presStyleCnt="0"/>
      <dgm:spPr/>
    </dgm:pt>
    <dgm:pt modelId="{DBCE00DD-E73A-4219-87FF-52D5BCFC0FA8}" type="pres">
      <dgm:prSet presAssocID="{9C79CFAB-2C70-486D-B39A-E2C802B6BF66}" presName="middle" presStyleCnt="0"/>
      <dgm:spPr/>
    </dgm:pt>
    <dgm:pt modelId="{D82C6DC7-5C27-4541-97C3-A9ACA8B08C81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D0830EEA-0AE5-4E24-AC32-151857F3929C}" type="pres">
      <dgm:prSet presAssocID="{9C79CFAB-2C70-486D-B39A-E2C802B6BF66}" presName="spMid" presStyleCnt="0"/>
      <dgm:spPr/>
    </dgm:pt>
    <dgm:pt modelId="{D4120741-97C7-4600-A963-80F2F59DE871}" type="pres">
      <dgm:prSet presAssocID="{0CA3AFFF-240F-4D91-85EE-E48B73181A28}" presName="chevronComposite1" presStyleCnt="0"/>
      <dgm:spPr/>
    </dgm:pt>
    <dgm:pt modelId="{B9CF68DD-EA3D-4650-A9BB-AEA8D22C2C00}" type="pres">
      <dgm:prSet presAssocID="{0CA3AFFF-240F-4D91-85EE-E48B73181A28}" presName="chevron1" presStyleLbl="sibTrans2D1" presStyleIdx="2" presStyleCnt="4"/>
      <dgm:spPr/>
    </dgm:pt>
    <dgm:pt modelId="{44661453-F1FD-4C4A-9F3D-ACCE6AF9814A}" type="pres">
      <dgm:prSet presAssocID="{0CA3AFFF-240F-4D91-85EE-E48B73181A28}" presName="spChevron1" presStyleCnt="0"/>
      <dgm:spPr/>
    </dgm:pt>
    <dgm:pt modelId="{1294B14D-EB23-4167-A1E5-D60B000FCB33}" type="pres">
      <dgm:prSet presAssocID="{DD05D6B3-4705-415D-A3A6-7FD419845F56}" presName="middle" presStyleCnt="0"/>
      <dgm:spPr/>
    </dgm:pt>
    <dgm:pt modelId="{A7C9D382-782B-4985-B162-61584564C2D8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6E92261B-067C-4B2A-81B4-4DDFDA256823}" type="pres">
      <dgm:prSet presAssocID="{DD05D6B3-4705-415D-A3A6-7FD419845F56}" presName="spMid" presStyleCnt="0"/>
      <dgm:spPr/>
    </dgm:pt>
    <dgm:pt modelId="{7311563B-D49B-47F6-9276-B4A39E7314A3}" type="pres">
      <dgm:prSet presAssocID="{07097C13-C49C-417F-BBE2-78F45F20FC22}" presName="chevronComposite1" presStyleCnt="0"/>
      <dgm:spPr/>
    </dgm:pt>
    <dgm:pt modelId="{B1247A4F-C861-45A4-9D58-07ABF04B62C7}" type="pres">
      <dgm:prSet presAssocID="{07097C13-C49C-417F-BBE2-78F45F20FC22}" presName="chevron1" presStyleLbl="sibTrans2D1" presStyleIdx="3" presStyleCnt="4"/>
      <dgm:spPr/>
    </dgm:pt>
    <dgm:pt modelId="{F2D7FF6A-BDBE-40AC-8B33-CF2C9E5E8B3C}" type="pres">
      <dgm:prSet presAssocID="{07097C13-C49C-417F-BBE2-78F45F20FC22}" presName="spChevron1" presStyleCnt="0"/>
      <dgm:spPr/>
    </dgm:pt>
    <dgm:pt modelId="{F57947D1-9C0E-471A-A878-CE2A0AE1143D}" type="pres">
      <dgm:prSet presAssocID="{A6F45D50-B918-4597-B91F-F98D6961FF4A}" presName="last" presStyleCnt="0"/>
      <dgm:spPr/>
    </dgm:pt>
    <dgm:pt modelId="{08BA2ACC-EA13-43A3-88DF-581D9CD4EB0A}" type="pres">
      <dgm:prSet presAssocID="{A6F45D50-B918-4597-B91F-F98D6961FF4A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C621F760-AFD4-4987-8B06-F32F738B6DF8}" type="pres">
      <dgm:prSet presAssocID="{A6F45D50-B918-4597-B91F-F98D6961FF4A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4E104F3B-06A8-44C3-8163-442C71FF4AEB}" type="presOf" srcId="{9C79CFAB-2C70-486D-B39A-E2C802B6BF66}" destId="{D82C6DC7-5C27-4541-97C3-A9ACA8B08C81}" srcOrd="0" destOrd="0" presId="urn:microsoft.com/office/officeart/2009/3/layout/RandomtoResultProcess"/>
    <dgm:cxn modelId="{D00F4366-80DB-445C-A6AD-EA2F12E2DCA8}" type="presOf" srcId="{CD38C542-A218-41F4-8CEC-33E053713DCD}" destId="{DA7DD190-620D-4E9D-8070-960B46C73769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B2D36884-6321-4978-B01A-119990508B7C}" type="presOf" srcId="{DD05D6B3-4705-415D-A3A6-7FD419845F56}" destId="{A7C9D382-782B-4985-B162-61584564C2D8}" srcOrd="0" destOrd="0" presId="urn:microsoft.com/office/officeart/2009/3/layout/RandomtoResultProcess"/>
    <dgm:cxn modelId="{E61F970A-B845-48D6-BF53-20DA43AB9EB6}" type="presOf" srcId="{A6F45D50-B918-4597-B91F-F98D6961FF4A}" destId="{08BA2ACC-EA13-43A3-88DF-581D9CD4EB0A}" srcOrd="0" destOrd="0" presId="urn:microsoft.com/office/officeart/2009/3/layout/RandomtoResultProcess"/>
    <dgm:cxn modelId="{484572BD-A8AF-41D3-94C4-B77FB33644B1}" type="presOf" srcId="{72F25B54-7ABB-4DD2-8889-F2CFC21D1312}" destId="{42453389-3827-48A3-9FB1-2CA5CAE97C59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C66FE8A1-1E94-4CE9-9201-CF4010A4AB1A}" type="presOf" srcId="{6FDC79C5-0392-4B91-94CA-7CB2CA18C1B0}" destId="{C0DAF722-4F24-4792-A462-B255A763FDD2}" srcOrd="0" destOrd="0" presId="urn:microsoft.com/office/officeart/2009/3/layout/RandomtoResultProcess"/>
    <dgm:cxn modelId="{5AC23AD7-7958-4A1C-AEDB-A4644B028F82}" type="presParOf" srcId="{42453389-3827-48A3-9FB1-2CA5CAE97C59}" destId="{6DB810E7-00CB-4ECA-B891-F77677B6B678}" srcOrd="0" destOrd="0" presId="urn:microsoft.com/office/officeart/2009/3/layout/RandomtoResultProcess"/>
    <dgm:cxn modelId="{5B667CBA-A57C-426E-9123-C4104005A4F0}" type="presParOf" srcId="{6DB810E7-00CB-4ECA-B891-F77677B6B678}" destId="{DA7DD190-620D-4E9D-8070-960B46C73769}" srcOrd="0" destOrd="0" presId="urn:microsoft.com/office/officeart/2009/3/layout/RandomtoResultProcess"/>
    <dgm:cxn modelId="{F80C8C32-15C8-4D17-89F8-FE747F283632}" type="presParOf" srcId="{6DB810E7-00CB-4ECA-B891-F77677B6B678}" destId="{51B94EC6-7914-4857-9535-B78743A1B22E}" srcOrd="1" destOrd="0" presId="urn:microsoft.com/office/officeart/2009/3/layout/RandomtoResultProcess"/>
    <dgm:cxn modelId="{A00861ED-D05B-4F47-9F74-2056664640BC}" type="presParOf" srcId="{6DB810E7-00CB-4ECA-B891-F77677B6B678}" destId="{7DDC544A-3AAB-4FE8-964D-8AADF65A199C}" srcOrd="2" destOrd="0" presId="urn:microsoft.com/office/officeart/2009/3/layout/RandomtoResultProcess"/>
    <dgm:cxn modelId="{65F806C1-7A15-4B2E-A61B-07A4860A699B}" type="presParOf" srcId="{6DB810E7-00CB-4ECA-B891-F77677B6B678}" destId="{32CE4D4A-B052-4BB7-AAEB-BEC65FEFBDA0}" srcOrd="3" destOrd="0" presId="urn:microsoft.com/office/officeart/2009/3/layout/RandomtoResultProcess"/>
    <dgm:cxn modelId="{43D602AC-4183-442F-92AF-62C2B251B8AB}" type="presParOf" srcId="{6DB810E7-00CB-4ECA-B891-F77677B6B678}" destId="{75BC18B2-8C14-46CF-A627-689F41DBD487}" srcOrd="4" destOrd="0" presId="urn:microsoft.com/office/officeart/2009/3/layout/RandomtoResultProcess"/>
    <dgm:cxn modelId="{D4088C4C-BD17-402C-B6E0-594C884E3A85}" type="presParOf" srcId="{6DB810E7-00CB-4ECA-B891-F77677B6B678}" destId="{2F7DB495-F45F-4AFF-B9BD-DC5298AC9A31}" srcOrd="5" destOrd="0" presId="urn:microsoft.com/office/officeart/2009/3/layout/RandomtoResultProcess"/>
    <dgm:cxn modelId="{87870616-0608-4E11-827D-70F731FEA6EA}" type="presParOf" srcId="{6DB810E7-00CB-4ECA-B891-F77677B6B678}" destId="{30A2646E-537A-4FAF-852D-BB1DB125789D}" srcOrd="6" destOrd="0" presId="urn:microsoft.com/office/officeart/2009/3/layout/RandomtoResultProcess"/>
    <dgm:cxn modelId="{731E0B02-ADB1-43AE-87F8-50EC8180B4B2}" type="presParOf" srcId="{6DB810E7-00CB-4ECA-B891-F77677B6B678}" destId="{F2626AD8-E573-41FE-9C19-2337AD72BC73}" srcOrd="7" destOrd="0" presId="urn:microsoft.com/office/officeart/2009/3/layout/RandomtoResultProcess"/>
    <dgm:cxn modelId="{0A9A896B-E5E9-4436-8DDB-F3746503C46E}" type="presParOf" srcId="{6DB810E7-00CB-4ECA-B891-F77677B6B678}" destId="{DC84DE77-0E0E-4199-B1EE-62FBAC87089F}" srcOrd="8" destOrd="0" presId="urn:microsoft.com/office/officeart/2009/3/layout/RandomtoResultProcess"/>
    <dgm:cxn modelId="{B711CE29-702A-4690-8C74-AE71D9B7EFE6}" type="presParOf" srcId="{6DB810E7-00CB-4ECA-B891-F77677B6B678}" destId="{DCBFD358-83B4-4ADF-847F-361ED31E556D}" srcOrd="9" destOrd="0" presId="urn:microsoft.com/office/officeart/2009/3/layout/RandomtoResultProcess"/>
    <dgm:cxn modelId="{ADF64E68-8133-406D-AB3D-337EE93A7CD8}" type="presParOf" srcId="{6DB810E7-00CB-4ECA-B891-F77677B6B678}" destId="{0518D96F-9FB8-41A9-91A3-F7C5AA5D2DA5}" srcOrd="10" destOrd="0" presId="urn:microsoft.com/office/officeart/2009/3/layout/RandomtoResultProcess"/>
    <dgm:cxn modelId="{C102A549-8DBB-43BD-B090-7DCF25D63603}" type="presParOf" srcId="{6DB810E7-00CB-4ECA-B891-F77677B6B678}" destId="{DDA8E1D8-2367-4DA9-9075-335363E86A48}" srcOrd="11" destOrd="0" presId="urn:microsoft.com/office/officeart/2009/3/layout/RandomtoResultProcess"/>
    <dgm:cxn modelId="{8B38C3E5-4DD7-401B-A2F5-3BB839AD5DE5}" type="presParOf" srcId="{6DB810E7-00CB-4ECA-B891-F77677B6B678}" destId="{306BBD5A-7E8F-4241-8ED1-E8BE9578FCFA}" srcOrd="12" destOrd="0" presId="urn:microsoft.com/office/officeart/2009/3/layout/RandomtoResultProcess"/>
    <dgm:cxn modelId="{E8F6AEB4-F775-4D12-942A-4A80BF8402BF}" type="presParOf" srcId="{6DB810E7-00CB-4ECA-B891-F77677B6B678}" destId="{3A9FA86B-58C1-4952-8B2E-654D8B05865D}" srcOrd="13" destOrd="0" presId="urn:microsoft.com/office/officeart/2009/3/layout/RandomtoResultProcess"/>
    <dgm:cxn modelId="{64E5FC5B-06B0-4423-B600-1E0C3BD35589}" type="presParOf" srcId="{6DB810E7-00CB-4ECA-B891-F77677B6B678}" destId="{B492DC34-022A-4575-A80B-8D13ED0B63A9}" srcOrd="14" destOrd="0" presId="urn:microsoft.com/office/officeart/2009/3/layout/RandomtoResultProcess"/>
    <dgm:cxn modelId="{02615CAB-18AA-45AC-9BD2-72C1C77266CD}" type="presParOf" srcId="{6DB810E7-00CB-4ECA-B891-F77677B6B678}" destId="{7785F3B7-889A-40F0-8BAF-4064AFAF2423}" srcOrd="15" destOrd="0" presId="urn:microsoft.com/office/officeart/2009/3/layout/RandomtoResultProcess"/>
    <dgm:cxn modelId="{FBA5B55B-6A39-4E82-967A-270B6B10CD9E}" type="presParOf" srcId="{6DB810E7-00CB-4ECA-B891-F77677B6B678}" destId="{91590162-99EC-470A-B471-A33E541D2BF0}" srcOrd="16" destOrd="0" presId="urn:microsoft.com/office/officeart/2009/3/layout/RandomtoResultProcess"/>
    <dgm:cxn modelId="{0A35C448-6A63-4743-9B78-D6F8B11F0239}" type="presParOf" srcId="{6DB810E7-00CB-4ECA-B891-F77677B6B678}" destId="{7151BA9C-3112-4AAB-8FCB-8B3FAF116D2D}" srcOrd="17" destOrd="0" presId="urn:microsoft.com/office/officeart/2009/3/layout/RandomtoResultProcess"/>
    <dgm:cxn modelId="{60BDFF19-5EC6-439D-8CBB-58FFBD16AFB6}" type="presParOf" srcId="{6DB810E7-00CB-4ECA-B891-F77677B6B678}" destId="{A6F26DB0-1D8E-4B67-8CE4-ABE33A74521F}" srcOrd="18" destOrd="0" presId="urn:microsoft.com/office/officeart/2009/3/layout/RandomtoResultProcess"/>
    <dgm:cxn modelId="{BCCD7C80-ACF6-4DEC-BC82-FF018BBED15D}" type="presParOf" srcId="{42453389-3827-48A3-9FB1-2CA5CAE97C59}" destId="{167A53EC-5AED-40CA-AB88-D145065FDEB1}" srcOrd="1" destOrd="0" presId="urn:microsoft.com/office/officeart/2009/3/layout/RandomtoResultProcess"/>
    <dgm:cxn modelId="{061A2B46-1639-42CF-8429-6DD653877704}" type="presParOf" srcId="{167A53EC-5AED-40CA-AB88-D145065FDEB1}" destId="{70128EF1-A30E-4465-858C-2D7EF9D286ED}" srcOrd="0" destOrd="0" presId="urn:microsoft.com/office/officeart/2009/3/layout/RandomtoResultProcess"/>
    <dgm:cxn modelId="{04EC0B4E-7F79-4525-9DD9-A745CE790ECC}" type="presParOf" srcId="{167A53EC-5AED-40CA-AB88-D145065FDEB1}" destId="{803441E0-0765-4746-B96E-C36908DEF2A7}" srcOrd="1" destOrd="0" presId="urn:microsoft.com/office/officeart/2009/3/layout/RandomtoResultProcess"/>
    <dgm:cxn modelId="{7A1B63B6-9142-4675-BFD9-DB326DD271BF}" type="presParOf" srcId="{42453389-3827-48A3-9FB1-2CA5CAE97C59}" destId="{C2376725-1F10-42B1-BDA5-B0ADB0388BAA}" srcOrd="2" destOrd="0" presId="urn:microsoft.com/office/officeart/2009/3/layout/RandomtoResultProcess"/>
    <dgm:cxn modelId="{E430B591-82C2-4CF4-A7F7-A42C0A069EF0}" type="presParOf" srcId="{C2376725-1F10-42B1-BDA5-B0ADB0388BAA}" destId="{C0DAF722-4F24-4792-A462-B255A763FDD2}" srcOrd="0" destOrd="0" presId="urn:microsoft.com/office/officeart/2009/3/layout/RandomtoResultProcess"/>
    <dgm:cxn modelId="{0C806B26-2809-4F07-B6ED-FFCC9F2DFAB2}" type="presParOf" srcId="{C2376725-1F10-42B1-BDA5-B0ADB0388BAA}" destId="{4D6BEC3B-E8F0-494F-802A-A0CC1C2F5667}" srcOrd="1" destOrd="0" presId="urn:microsoft.com/office/officeart/2009/3/layout/RandomtoResultProcess"/>
    <dgm:cxn modelId="{D7A60613-B389-4AE2-9F64-FBD325D80E91}" type="presParOf" srcId="{42453389-3827-48A3-9FB1-2CA5CAE97C59}" destId="{6DDA6706-C1D8-4399-968C-02BB94DA9CD7}" srcOrd="3" destOrd="0" presId="urn:microsoft.com/office/officeart/2009/3/layout/RandomtoResultProcess"/>
    <dgm:cxn modelId="{5A285A51-FFC8-4A68-835E-6DE9C8429CFF}" type="presParOf" srcId="{6DDA6706-C1D8-4399-968C-02BB94DA9CD7}" destId="{FF7E5A8E-2F4A-4938-B8ED-220C4A835966}" srcOrd="0" destOrd="0" presId="urn:microsoft.com/office/officeart/2009/3/layout/RandomtoResultProcess"/>
    <dgm:cxn modelId="{30E3D870-BBBC-428B-BCDD-0137D6D5BF70}" type="presParOf" srcId="{6DDA6706-C1D8-4399-968C-02BB94DA9CD7}" destId="{DAA5B871-3851-434F-93B9-5CF7A078AAAD}" srcOrd="1" destOrd="0" presId="urn:microsoft.com/office/officeart/2009/3/layout/RandomtoResultProcess"/>
    <dgm:cxn modelId="{FEB2EAE6-B632-44DE-8459-C24753C66CA8}" type="presParOf" srcId="{42453389-3827-48A3-9FB1-2CA5CAE97C59}" destId="{DBCE00DD-E73A-4219-87FF-52D5BCFC0FA8}" srcOrd="4" destOrd="0" presId="urn:microsoft.com/office/officeart/2009/3/layout/RandomtoResultProcess"/>
    <dgm:cxn modelId="{2E649137-E0A6-48EE-AA6B-AEE054A6C376}" type="presParOf" srcId="{DBCE00DD-E73A-4219-87FF-52D5BCFC0FA8}" destId="{D82C6DC7-5C27-4541-97C3-A9ACA8B08C81}" srcOrd="0" destOrd="0" presId="urn:microsoft.com/office/officeart/2009/3/layout/RandomtoResultProcess"/>
    <dgm:cxn modelId="{1893E6F6-E74F-400D-B42E-DDFA457B14B9}" type="presParOf" srcId="{DBCE00DD-E73A-4219-87FF-52D5BCFC0FA8}" destId="{D0830EEA-0AE5-4E24-AC32-151857F3929C}" srcOrd="1" destOrd="0" presId="urn:microsoft.com/office/officeart/2009/3/layout/RandomtoResultProcess"/>
    <dgm:cxn modelId="{06E040E4-22AF-4FCD-B458-8A94BE1E1E92}" type="presParOf" srcId="{42453389-3827-48A3-9FB1-2CA5CAE97C59}" destId="{D4120741-97C7-4600-A963-80F2F59DE871}" srcOrd="5" destOrd="0" presId="urn:microsoft.com/office/officeart/2009/3/layout/RandomtoResultProcess"/>
    <dgm:cxn modelId="{F06F3484-1BD5-4058-AA84-90B59BB464E1}" type="presParOf" srcId="{D4120741-97C7-4600-A963-80F2F59DE871}" destId="{B9CF68DD-EA3D-4650-A9BB-AEA8D22C2C00}" srcOrd="0" destOrd="0" presId="urn:microsoft.com/office/officeart/2009/3/layout/RandomtoResultProcess"/>
    <dgm:cxn modelId="{777307D3-A93C-4538-A2E0-40296DACC301}" type="presParOf" srcId="{D4120741-97C7-4600-A963-80F2F59DE871}" destId="{44661453-F1FD-4C4A-9F3D-ACCE6AF9814A}" srcOrd="1" destOrd="0" presId="urn:microsoft.com/office/officeart/2009/3/layout/RandomtoResultProcess"/>
    <dgm:cxn modelId="{A2985C60-1C3B-40A3-8703-FD95294F2E5F}" type="presParOf" srcId="{42453389-3827-48A3-9FB1-2CA5CAE97C59}" destId="{1294B14D-EB23-4167-A1E5-D60B000FCB33}" srcOrd="6" destOrd="0" presId="urn:microsoft.com/office/officeart/2009/3/layout/RandomtoResultProcess"/>
    <dgm:cxn modelId="{14556929-B0F1-4ED2-B522-5B8AA922A171}" type="presParOf" srcId="{1294B14D-EB23-4167-A1E5-D60B000FCB33}" destId="{A7C9D382-782B-4985-B162-61584564C2D8}" srcOrd="0" destOrd="0" presId="urn:microsoft.com/office/officeart/2009/3/layout/RandomtoResultProcess"/>
    <dgm:cxn modelId="{1CC55654-434B-4C5B-8A82-8532E5FCCFFC}" type="presParOf" srcId="{1294B14D-EB23-4167-A1E5-D60B000FCB33}" destId="{6E92261B-067C-4B2A-81B4-4DDFDA256823}" srcOrd="1" destOrd="0" presId="urn:microsoft.com/office/officeart/2009/3/layout/RandomtoResultProcess"/>
    <dgm:cxn modelId="{9F1CF89B-3793-4520-8299-85FD14E4259C}" type="presParOf" srcId="{42453389-3827-48A3-9FB1-2CA5CAE97C59}" destId="{7311563B-D49B-47F6-9276-B4A39E7314A3}" srcOrd="7" destOrd="0" presId="urn:microsoft.com/office/officeart/2009/3/layout/RandomtoResultProcess"/>
    <dgm:cxn modelId="{95579C9F-5F0C-4F44-89F2-DD73D129E1D4}" type="presParOf" srcId="{7311563B-D49B-47F6-9276-B4A39E7314A3}" destId="{B1247A4F-C861-45A4-9D58-07ABF04B62C7}" srcOrd="0" destOrd="0" presId="urn:microsoft.com/office/officeart/2009/3/layout/RandomtoResultProcess"/>
    <dgm:cxn modelId="{10C6968F-8B70-4B33-A31A-F78CD524407C}" type="presParOf" srcId="{7311563B-D49B-47F6-9276-B4A39E7314A3}" destId="{F2D7FF6A-BDBE-40AC-8B33-CF2C9E5E8B3C}" srcOrd="1" destOrd="0" presId="urn:microsoft.com/office/officeart/2009/3/layout/RandomtoResultProcess"/>
    <dgm:cxn modelId="{A8C815E2-5C14-47FE-A511-A9FFE5474B0E}" type="presParOf" srcId="{42453389-3827-48A3-9FB1-2CA5CAE97C59}" destId="{F57947D1-9C0E-471A-A878-CE2A0AE1143D}" srcOrd="8" destOrd="0" presId="urn:microsoft.com/office/officeart/2009/3/layout/RandomtoResultProcess"/>
    <dgm:cxn modelId="{C7A9968E-7EAB-4E64-A1B8-D13F30928536}" type="presParOf" srcId="{F57947D1-9C0E-471A-A878-CE2A0AE1143D}" destId="{08BA2ACC-EA13-43A3-88DF-581D9CD4EB0A}" srcOrd="0" destOrd="0" presId="urn:microsoft.com/office/officeart/2009/3/layout/RandomtoResultProcess"/>
    <dgm:cxn modelId="{AAD75979-C17C-460F-966F-592C89E1D88E}" type="presParOf" srcId="{F57947D1-9C0E-471A-A878-CE2A0AE1143D}" destId="{C621F760-AFD4-4987-8B06-F32F738B6DF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Computer Vision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Color Model   RGB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K-Means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>
              <a:latin typeface="Arial Black" panose="020B0A04020102020204" pitchFamily="34" charset="0"/>
            </a:rPr>
            <a:t>Color Model    </a:t>
          </a:r>
          <a:r>
            <a:rPr lang="en-US" altLang="zh-TW" sz="1200" dirty="0">
              <a:latin typeface="Arial Black" panose="020B0A04020102020204" pitchFamily="34" charset="0"/>
            </a:rPr>
            <a:t>HSV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Distance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3DF7CF52-4534-4DCD-80F8-AB0EAEE6505B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919EC7C1-0A9F-4E81-B10C-4F1D3C008F20}" type="pres">
      <dgm:prSet presAssocID="{CD38C542-A218-41F4-8CEC-33E053713DCD}" presName="chaos" presStyleCnt="0"/>
      <dgm:spPr/>
    </dgm:pt>
    <dgm:pt modelId="{54DBA88B-4628-4853-85C4-9148F59241C4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821AAE86-B104-4A88-967C-B1DF3BF2CA65}" type="pres">
      <dgm:prSet presAssocID="{CD38C542-A218-41F4-8CEC-33E053713DCD}" presName="c1" presStyleLbl="node1" presStyleIdx="0" presStyleCnt="19"/>
      <dgm:spPr/>
    </dgm:pt>
    <dgm:pt modelId="{C334B7E4-9A78-49C0-84FF-F6DE85451AEA}" type="pres">
      <dgm:prSet presAssocID="{CD38C542-A218-41F4-8CEC-33E053713DCD}" presName="c2" presStyleLbl="node1" presStyleIdx="1" presStyleCnt="19"/>
      <dgm:spPr/>
    </dgm:pt>
    <dgm:pt modelId="{DD639DE9-062B-436B-A9F9-E6449E027064}" type="pres">
      <dgm:prSet presAssocID="{CD38C542-A218-41F4-8CEC-33E053713DCD}" presName="c3" presStyleLbl="node1" presStyleIdx="2" presStyleCnt="19"/>
      <dgm:spPr/>
    </dgm:pt>
    <dgm:pt modelId="{71C0F9CF-407C-4BC0-ACFE-4FC2F01F2C27}" type="pres">
      <dgm:prSet presAssocID="{CD38C542-A218-41F4-8CEC-33E053713DCD}" presName="c4" presStyleLbl="node1" presStyleIdx="3" presStyleCnt="19"/>
      <dgm:spPr/>
    </dgm:pt>
    <dgm:pt modelId="{651A4AF0-1586-4150-A865-CAC143DB636B}" type="pres">
      <dgm:prSet presAssocID="{CD38C542-A218-41F4-8CEC-33E053713DCD}" presName="c5" presStyleLbl="node1" presStyleIdx="4" presStyleCnt="19"/>
      <dgm:spPr/>
    </dgm:pt>
    <dgm:pt modelId="{216C0890-AF5A-42DF-933C-4816A450794E}" type="pres">
      <dgm:prSet presAssocID="{CD38C542-A218-41F4-8CEC-33E053713DCD}" presName="c6" presStyleLbl="node1" presStyleIdx="5" presStyleCnt="19"/>
      <dgm:spPr/>
    </dgm:pt>
    <dgm:pt modelId="{7D779145-3062-4B10-AD15-727F33EEB923}" type="pres">
      <dgm:prSet presAssocID="{CD38C542-A218-41F4-8CEC-33E053713DCD}" presName="c7" presStyleLbl="node1" presStyleIdx="6" presStyleCnt="19"/>
      <dgm:spPr/>
    </dgm:pt>
    <dgm:pt modelId="{29CCFB80-01C2-4815-9E8F-884C25003ADF}" type="pres">
      <dgm:prSet presAssocID="{CD38C542-A218-41F4-8CEC-33E053713DCD}" presName="c8" presStyleLbl="node1" presStyleIdx="7" presStyleCnt="19"/>
      <dgm:spPr/>
    </dgm:pt>
    <dgm:pt modelId="{E5B616F3-244F-4A0A-AC13-9E7945C03699}" type="pres">
      <dgm:prSet presAssocID="{CD38C542-A218-41F4-8CEC-33E053713DCD}" presName="c9" presStyleLbl="node1" presStyleIdx="8" presStyleCnt="19"/>
      <dgm:spPr/>
    </dgm:pt>
    <dgm:pt modelId="{AF430BDA-F03E-424E-A494-A655C97BAE29}" type="pres">
      <dgm:prSet presAssocID="{CD38C542-A218-41F4-8CEC-33E053713DCD}" presName="c10" presStyleLbl="node1" presStyleIdx="9" presStyleCnt="19"/>
      <dgm:spPr/>
    </dgm:pt>
    <dgm:pt modelId="{F10D8268-12D4-46C1-A0E9-EA6457A2B175}" type="pres">
      <dgm:prSet presAssocID="{CD38C542-A218-41F4-8CEC-33E053713DCD}" presName="c11" presStyleLbl="node1" presStyleIdx="10" presStyleCnt="19"/>
      <dgm:spPr/>
    </dgm:pt>
    <dgm:pt modelId="{C5F97F2B-2005-4CAF-B1DF-BA4B55423EB9}" type="pres">
      <dgm:prSet presAssocID="{CD38C542-A218-41F4-8CEC-33E053713DCD}" presName="c12" presStyleLbl="node1" presStyleIdx="11" presStyleCnt="19"/>
      <dgm:spPr/>
    </dgm:pt>
    <dgm:pt modelId="{F4A143F8-C14E-4429-853D-968F71F0D6A0}" type="pres">
      <dgm:prSet presAssocID="{CD38C542-A218-41F4-8CEC-33E053713DCD}" presName="c13" presStyleLbl="node1" presStyleIdx="12" presStyleCnt="19"/>
      <dgm:spPr/>
    </dgm:pt>
    <dgm:pt modelId="{D231151B-581C-40E7-A919-41A939BB7E8A}" type="pres">
      <dgm:prSet presAssocID="{CD38C542-A218-41F4-8CEC-33E053713DCD}" presName="c14" presStyleLbl="node1" presStyleIdx="13" presStyleCnt="19"/>
      <dgm:spPr/>
    </dgm:pt>
    <dgm:pt modelId="{4E341286-498F-45D5-A062-C7A9CF2B1C36}" type="pres">
      <dgm:prSet presAssocID="{CD38C542-A218-41F4-8CEC-33E053713DCD}" presName="c15" presStyleLbl="node1" presStyleIdx="14" presStyleCnt="19"/>
      <dgm:spPr/>
    </dgm:pt>
    <dgm:pt modelId="{6BAF89D2-3007-4663-BAD9-6B3446D0EA58}" type="pres">
      <dgm:prSet presAssocID="{CD38C542-A218-41F4-8CEC-33E053713DCD}" presName="c16" presStyleLbl="node1" presStyleIdx="15" presStyleCnt="19"/>
      <dgm:spPr/>
    </dgm:pt>
    <dgm:pt modelId="{C577D2A4-AB4E-4E61-B91A-317829A46490}" type="pres">
      <dgm:prSet presAssocID="{CD38C542-A218-41F4-8CEC-33E053713DCD}" presName="c17" presStyleLbl="node1" presStyleIdx="16" presStyleCnt="19"/>
      <dgm:spPr/>
    </dgm:pt>
    <dgm:pt modelId="{87446E72-226C-4209-B9F2-2053AB1F4106}" type="pres">
      <dgm:prSet presAssocID="{CD38C542-A218-41F4-8CEC-33E053713DCD}" presName="c18" presStyleLbl="node1" presStyleIdx="17" presStyleCnt="19"/>
      <dgm:spPr/>
    </dgm:pt>
    <dgm:pt modelId="{4892AE72-E06A-4C0D-97E3-64736A3F5866}" type="pres">
      <dgm:prSet presAssocID="{82DBB876-E5B3-47D4-B3FD-D8F10AB72D04}" presName="chevronComposite1" presStyleCnt="0"/>
      <dgm:spPr/>
    </dgm:pt>
    <dgm:pt modelId="{D85E8539-A22C-4294-97D4-C3D8AC7B78B7}" type="pres">
      <dgm:prSet presAssocID="{82DBB876-E5B3-47D4-B3FD-D8F10AB72D04}" presName="chevron1" presStyleLbl="sibTrans2D1" presStyleIdx="0" presStyleCnt="4"/>
      <dgm:spPr/>
    </dgm:pt>
    <dgm:pt modelId="{2A8BD4D0-EDD5-4331-AFAC-41FAC4A1CAB7}" type="pres">
      <dgm:prSet presAssocID="{82DBB876-E5B3-47D4-B3FD-D8F10AB72D04}" presName="spChevron1" presStyleCnt="0"/>
      <dgm:spPr/>
    </dgm:pt>
    <dgm:pt modelId="{3E259A5B-65CD-4F69-9F56-590667F8DEC0}" type="pres">
      <dgm:prSet presAssocID="{6FDC79C5-0392-4B91-94CA-7CB2CA18C1B0}" presName="middle" presStyleCnt="0"/>
      <dgm:spPr/>
    </dgm:pt>
    <dgm:pt modelId="{C4352963-537F-40DD-A91F-2FCC841DF791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C2492253-97E1-46FE-BB3A-13959BE381FB}" type="pres">
      <dgm:prSet presAssocID="{6FDC79C5-0392-4B91-94CA-7CB2CA18C1B0}" presName="spMid" presStyleCnt="0"/>
      <dgm:spPr/>
    </dgm:pt>
    <dgm:pt modelId="{01EFFF78-6FDD-4607-B94E-237C5835B56B}" type="pres">
      <dgm:prSet presAssocID="{4DC7EE98-BB06-4BF6-9CF9-275D88AB6EBF}" presName="chevronComposite1" presStyleCnt="0"/>
      <dgm:spPr/>
    </dgm:pt>
    <dgm:pt modelId="{38F78F98-3091-4289-90A9-52212D0F188E}" type="pres">
      <dgm:prSet presAssocID="{4DC7EE98-BB06-4BF6-9CF9-275D88AB6EBF}" presName="chevron1" presStyleLbl="sibTrans2D1" presStyleIdx="1" presStyleCnt="4"/>
      <dgm:spPr/>
    </dgm:pt>
    <dgm:pt modelId="{AD348331-10BC-431E-85E3-B00AE0655E11}" type="pres">
      <dgm:prSet presAssocID="{4DC7EE98-BB06-4BF6-9CF9-275D88AB6EBF}" presName="spChevron1" presStyleCnt="0"/>
      <dgm:spPr/>
    </dgm:pt>
    <dgm:pt modelId="{68CB0928-96E0-47D4-918E-90D94E42ED15}" type="pres">
      <dgm:prSet presAssocID="{9C79CFAB-2C70-486D-B39A-E2C802B6BF66}" presName="middle" presStyleCnt="0"/>
      <dgm:spPr/>
    </dgm:pt>
    <dgm:pt modelId="{40D2404A-A6D2-4DBD-AB2A-29A4E95CCE6D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D05B156C-2D3C-4417-8CE6-B26A47FE40C8}" type="pres">
      <dgm:prSet presAssocID="{9C79CFAB-2C70-486D-B39A-E2C802B6BF66}" presName="spMid" presStyleCnt="0"/>
      <dgm:spPr/>
    </dgm:pt>
    <dgm:pt modelId="{AC8EA30F-92FC-49A2-B241-D31F0A2E2349}" type="pres">
      <dgm:prSet presAssocID="{0CA3AFFF-240F-4D91-85EE-E48B73181A28}" presName="chevronComposite1" presStyleCnt="0"/>
      <dgm:spPr/>
    </dgm:pt>
    <dgm:pt modelId="{8F104CAD-BD29-4857-91F4-03FE16E2D149}" type="pres">
      <dgm:prSet presAssocID="{0CA3AFFF-240F-4D91-85EE-E48B73181A28}" presName="chevron1" presStyleLbl="sibTrans2D1" presStyleIdx="2" presStyleCnt="4"/>
      <dgm:spPr/>
    </dgm:pt>
    <dgm:pt modelId="{95187D6E-9E60-4640-9D18-5E4425A0839D}" type="pres">
      <dgm:prSet presAssocID="{0CA3AFFF-240F-4D91-85EE-E48B73181A28}" presName="spChevron1" presStyleCnt="0"/>
      <dgm:spPr/>
    </dgm:pt>
    <dgm:pt modelId="{22893730-90FB-4369-83FC-F64AEBD20102}" type="pres">
      <dgm:prSet presAssocID="{DD05D6B3-4705-415D-A3A6-7FD419845F56}" presName="middle" presStyleCnt="0"/>
      <dgm:spPr/>
    </dgm:pt>
    <dgm:pt modelId="{34B6E692-02FF-46DF-AA49-BE4A29C2A00E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D278075E-4533-4532-82B4-C95584A738A4}" type="pres">
      <dgm:prSet presAssocID="{DD05D6B3-4705-415D-A3A6-7FD419845F56}" presName="spMid" presStyleCnt="0"/>
      <dgm:spPr/>
    </dgm:pt>
    <dgm:pt modelId="{B91F6BE7-F515-4733-B3A9-F25333AEA7FB}" type="pres">
      <dgm:prSet presAssocID="{07097C13-C49C-417F-BBE2-78F45F20FC22}" presName="chevronComposite1" presStyleCnt="0"/>
      <dgm:spPr/>
    </dgm:pt>
    <dgm:pt modelId="{EBAD68F0-A880-4F13-AF92-7CE38E685EA8}" type="pres">
      <dgm:prSet presAssocID="{07097C13-C49C-417F-BBE2-78F45F20FC22}" presName="chevron1" presStyleLbl="sibTrans2D1" presStyleIdx="3" presStyleCnt="4"/>
      <dgm:spPr/>
    </dgm:pt>
    <dgm:pt modelId="{CE22F816-3AAF-4436-8653-06C27E055D75}" type="pres">
      <dgm:prSet presAssocID="{07097C13-C49C-417F-BBE2-78F45F20FC22}" presName="spChevron1" presStyleCnt="0"/>
      <dgm:spPr/>
    </dgm:pt>
    <dgm:pt modelId="{F9074118-F076-4D67-8487-56A4649C4B52}" type="pres">
      <dgm:prSet presAssocID="{A6F45D50-B918-4597-B91F-F98D6961FF4A}" presName="last" presStyleCnt="0"/>
      <dgm:spPr/>
    </dgm:pt>
    <dgm:pt modelId="{82B560A2-8F61-4253-8478-7978F1F643B3}" type="pres">
      <dgm:prSet presAssocID="{A6F45D50-B918-4597-B91F-F98D6961FF4A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E14F4DD9-E09B-46F7-A61B-A5A6D8A9DFE5}" type="pres">
      <dgm:prSet presAssocID="{A6F45D50-B918-4597-B91F-F98D6961FF4A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21792B44-5D6C-43F9-A7A0-2D9A98B31DAF}" type="presOf" srcId="{A6F45D50-B918-4597-B91F-F98D6961FF4A}" destId="{82B560A2-8F61-4253-8478-7978F1F643B3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C0011A79-921E-4496-9EED-31E30C1DC8BB}" type="presOf" srcId="{9C79CFAB-2C70-486D-B39A-E2C802B6BF66}" destId="{40D2404A-A6D2-4DBD-AB2A-29A4E95CCE6D}" srcOrd="0" destOrd="0" presId="urn:microsoft.com/office/officeart/2009/3/layout/RandomtoResultProcess"/>
    <dgm:cxn modelId="{4ABCB592-45E4-41DB-8839-2C96469B6FAA}" type="presOf" srcId="{DD05D6B3-4705-415D-A3A6-7FD419845F56}" destId="{34B6E692-02FF-46DF-AA49-BE4A29C2A00E}" srcOrd="0" destOrd="0" presId="urn:microsoft.com/office/officeart/2009/3/layout/RandomtoResultProcess"/>
    <dgm:cxn modelId="{AD8F1491-C5C1-42F1-845B-1BAF323A5B11}" type="presOf" srcId="{6FDC79C5-0392-4B91-94CA-7CB2CA18C1B0}" destId="{C4352963-537F-40DD-A91F-2FCC841DF791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488D5F62-A0A8-4354-B1E1-4199DDABE9D6}" type="presOf" srcId="{CD38C542-A218-41F4-8CEC-33E053713DCD}" destId="{54DBA88B-4628-4853-85C4-9148F59241C4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25E62972-D41B-43E1-B24A-0FAF718B2417}" type="presOf" srcId="{72F25B54-7ABB-4DD2-8889-F2CFC21D1312}" destId="{3DF7CF52-4534-4DCD-80F8-AB0EAEE6505B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85332748-4243-4BF8-A768-FDE8E631A9B5}" type="presParOf" srcId="{3DF7CF52-4534-4DCD-80F8-AB0EAEE6505B}" destId="{919EC7C1-0A9F-4E81-B10C-4F1D3C008F20}" srcOrd="0" destOrd="0" presId="urn:microsoft.com/office/officeart/2009/3/layout/RandomtoResultProcess"/>
    <dgm:cxn modelId="{77EB37D4-3D61-4CA8-9014-0FB86650ECA7}" type="presParOf" srcId="{919EC7C1-0A9F-4E81-B10C-4F1D3C008F20}" destId="{54DBA88B-4628-4853-85C4-9148F59241C4}" srcOrd="0" destOrd="0" presId="urn:microsoft.com/office/officeart/2009/3/layout/RandomtoResultProcess"/>
    <dgm:cxn modelId="{1C2FFB63-92C5-4455-B1F3-1DB66E779794}" type="presParOf" srcId="{919EC7C1-0A9F-4E81-B10C-4F1D3C008F20}" destId="{821AAE86-B104-4A88-967C-B1DF3BF2CA65}" srcOrd="1" destOrd="0" presId="urn:microsoft.com/office/officeart/2009/3/layout/RandomtoResultProcess"/>
    <dgm:cxn modelId="{99DAEE2E-68AC-4A20-9B3E-8756200F1996}" type="presParOf" srcId="{919EC7C1-0A9F-4E81-B10C-4F1D3C008F20}" destId="{C334B7E4-9A78-49C0-84FF-F6DE85451AEA}" srcOrd="2" destOrd="0" presId="urn:microsoft.com/office/officeart/2009/3/layout/RandomtoResultProcess"/>
    <dgm:cxn modelId="{CA83EB4F-8BD3-4451-A216-FA562C73C006}" type="presParOf" srcId="{919EC7C1-0A9F-4E81-B10C-4F1D3C008F20}" destId="{DD639DE9-062B-436B-A9F9-E6449E027064}" srcOrd="3" destOrd="0" presId="urn:microsoft.com/office/officeart/2009/3/layout/RandomtoResultProcess"/>
    <dgm:cxn modelId="{B9605829-0BD9-457E-BE2A-F4D4697DB444}" type="presParOf" srcId="{919EC7C1-0A9F-4E81-B10C-4F1D3C008F20}" destId="{71C0F9CF-407C-4BC0-ACFE-4FC2F01F2C27}" srcOrd="4" destOrd="0" presId="urn:microsoft.com/office/officeart/2009/3/layout/RandomtoResultProcess"/>
    <dgm:cxn modelId="{8F4C59BF-75AA-42F4-9EC8-87706532EFBF}" type="presParOf" srcId="{919EC7C1-0A9F-4E81-B10C-4F1D3C008F20}" destId="{651A4AF0-1586-4150-A865-CAC143DB636B}" srcOrd="5" destOrd="0" presId="urn:microsoft.com/office/officeart/2009/3/layout/RandomtoResultProcess"/>
    <dgm:cxn modelId="{2DD88545-FC75-4B17-94F7-6953AAAC9C47}" type="presParOf" srcId="{919EC7C1-0A9F-4E81-B10C-4F1D3C008F20}" destId="{216C0890-AF5A-42DF-933C-4816A450794E}" srcOrd="6" destOrd="0" presId="urn:microsoft.com/office/officeart/2009/3/layout/RandomtoResultProcess"/>
    <dgm:cxn modelId="{6B610349-A462-41E9-9854-CFF3E3D2C1E8}" type="presParOf" srcId="{919EC7C1-0A9F-4E81-B10C-4F1D3C008F20}" destId="{7D779145-3062-4B10-AD15-727F33EEB923}" srcOrd="7" destOrd="0" presId="urn:microsoft.com/office/officeart/2009/3/layout/RandomtoResultProcess"/>
    <dgm:cxn modelId="{316B7C85-C4D4-411B-BD28-28DA3601504C}" type="presParOf" srcId="{919EC7C1-0A9F-4E81-B10C-4F1D3C008F20}" destId="{29CCFB80-01C2-4815-9E8F-884C25003ADF}" srcOrd="8" destOrd="0" presId="urn:microsoft.com/office/officeart/2009/3/layout/RandomtoResultProcess"/>
    <dgm:cxn modelId="{42B77D0B-EEFC-4A25-A9B4-65F84B1D2741}" type="presParOf" srcId="{919EC7C1-0A9F-4E81-B10C-4F1D3C008F20}" destId="{E5B616F3-244F-4A0A-AC13-9E7945C03699}" srcOrd="9" destOrd="0" presId="urn:microsoft.com/office/officeart/2009/3/layout/RandomtoResultProcess"/>
    <dgm:cxn modelId="{A1365E8F-C921-400D-A647-0A90561E448A}" type="presParOf" srcId="{919EC7C1-0A9F-4E81-B10C-4F1D3C008F20}" destId="{AF430BDA-F03E-424E-A494-A655C97BAE29}" srcOrd="10" destOrd="0" presId="urn:microsoft.com/office/officeart/2009/3/layout/RandomtoResultProcess"/>
    <dgm:cxn modelId="{AC3C5098-7451-4BB9-B64F-3839FC23E220}" type="presParOf" srcId="{919EC7C1-0A9F-4E81-B10C-4F1D3C008F20}" destId="{F10D8268-12D4-46C1-A0E9-EA6457A2B175}" srcOrd="11" destOrd="0" presId="urn:microsoft.com/office/officeart/2009/3/layout/RandomtoResultProcess"/>
    <dgm:cxn modelId="{3859D80C-6F32-4EA9-8B13-5F15C4AE6119}" type="presParOf" srcId="{919EC7C1-0A9F-4E81-B10C-4F1D3C008F20}" destId="{C5F97F2B-2005-4CAF-B1DF-BA4B55423EB9}" srcOrd="12" destOrd="0" presId="urn:microsoft.com/office/officeart/2009/3/layout/RandomtoResultProcess"/>
    <dgm:cxn modelId="{6A974A87-CBC4-4713-A84B-A24DF6EABE5C}" type="presParOf" srcId="{919EC7C1-0A9F-4E81-B10C-4F1D3C008F20}" destId="{F4A143F8-C14E-4429-853D-968F71F0D6A0}" srcOrd="13" destOrd="0" presId="urn:microsoft.com/office/officeart/2009/3/layout/RandomtoResultProcess"/>
    <dgm:cxn modelId="{8379B094-6B8E-4945-8EA7-D9E366C4627E}" type="presParOf" srcId="{919EC7C1-0A9F-4E81-B10C-4F1D3C008F20}" destId="{D231151B-581C-40E7-A919-41A939BB7E8A}" srcOrd="14" destOrd="0" presId="urn:microsoft.com/office/officeart/2009/3/layout/RandomtoResultProcess"/>
    <dgm:cxn modelId="{AA212DFC-4EDD-400F-BE44-642DF8E4520F}" type="presParOf" srcId="{919EC7C1-0A9F-4E81-B10C-4F1D3C008F20}" destId="{4E341286-498F-45D5-A062-C7A9CF2B1C36}" srcOrd="15" destOrd="0" presId="urn:microsoft.com/office/officeart/2009/3/layout/RandomtoResultProcess"/>
    <dgm:cxn modelId="{961F01F3-984C-4039-8B58-3DBA93183CD3}" type="presParOf" srcId="{919EC7C1-0A9F-4E81-B10C-4F1D3C008F20}" destId="{6BAF89D2-3007-4663-BAD9-6B3446D0EA58}" srcOrd="16" destOrd="0" presId="urn:microsoft.com/office/officeart/2009/3/layout/RandomtoResultProcess"/>
    <dgm:cxn modelId="{28723DD6-CF28-46C0-A9DF-33FD8AAE77D9}" type="presParOf" srcId="{919EC7C1-0A9F-4E81-B10C-4F1D3C008F20}" destId="{C577D2A4-AB4E-4E61-B91A-317829A46490}" srcOrd="17" destOrd="0" presId="urn:microsoft.com/office/officeart/2009/3/layout/RandomtoResultProcess"/>
    <dgm:cxn modelId="{EF58D33F-8FDF-4329-9F39-145314281678}" type="presParOf" srcId="{919EC7C1-0A9F-4E81-B10C-4F1D3C008F20}" destId="{87446E72-226C-4209-B9F2-2053AB1F4106}" srcOrd="18" destOrd="0" presId="urn:microsoft.com/office/officeart/2009/3/layout/RandomtoResultProcess"/>
    <dgm:cxn modelId="{50817368-D812-4217-92B9-F264CCF63F80}" type="presParOf" srcId="{3DF7CF52-4534-4DCD-80F8-AB0EAEE6505B}" destId="{4892AE72-E06A-4C0D-97E3-64736A3F5866}" srcOrd="1" destOrd="0" presId="urn:microsoft.com/office/officeart/2009/3/layout/RandomtoResultProcess"/>
    <dgm:cxn modelId="{7BD0F263-FABE-44A2-A677-A40B370F36A3}" type="presParOf" srcId="{4892AE72-E06A-4C0D-97E3-64736A3F5866}" destId="{D85E8539-A22C-4294-97D4-C3D8AC7B78B7}" srcOrd="0" destOrd="0" presId="urn:microsoft.com/office/officeart/2009/3/layout/RandomtoResultProcess"/>
    <dgm:cxn modelId="{8241654C-0315-4E63-848D-117532A72799}" type="presParOf" srcId="{4892AE72-E06A-4C0D-97E3-64736A3F5866}" destId="{2A8BD4D0-EDD5-4331-AFAC-41FAC4A1CAB7}" srcOrd="1" destOrd="0" presId="urn:microsoft.com/office/officeart/2009/3/layout/RandomtoResultProcess"/>
    <dgm:cxn modelId="{5793C9D7-ACEF-4521-80E6-757C49E625F1}" type="presParOf" srcId="{3DF7CF52-4534-4DCD-80F8-AB0EAEE6505B}" destId="{3E259A5B-65CD-4F69-9F56-590667F8DEC0}" srcOrd="2" destOrd="0" presId="urn:microsoft.com/office/officeart/2009/3/layout/RandomtoResultProcess"/>
    <dgm:cxn modelId="{BDAD5FE5-F71D-4480-820C-6D9DE99BC9D9}" type="presParOf" srcId="{3E259A5B-65CD-4F69-9F56-590667F8DEC0}" destId="{C4352963-537F-40DD-A91F-2FCC841DF791}" srcOrd="0" destOrd="0" presId="urn:microsoft.com/office/officeart/2009/3/layout/RandomtoResultProcess"/>
    <dgm:cxn modelId="{8E23D94F-03FF-4BEB-8908-5E4EEB2BEC6A}" type="presParOf" srcId="{3E259A5B-65CD-4F69-9F56-590667F8DEC0}" destId="{C2492253-97E1-46FE-BB3A-13959BE381FB}" srcOrd="1" destOrd="0" presId="urn:microsoft.com/office/officeart/2009/3/layout/RandomtoResultProcess"/>
    <dgm:cxn modelId="{E623F474-58C6-49AE-9D1C-F64DE7173EE7}" type="presParOf" srcId="{3DF7CF52-4534-4DCD-80F8-AB0EAEE6505B}" destId="{01EFFF78-6FDD-4607-B94E-237C5835B56B}" srcOrd="3" destOrd="0" presId="urn:microsoft.com/office/officeart/2009/3/layout/RandomtoResultProcess"/>
    <dgm:cxn modelId="{7B7C59BE-E39F-4185-BA92-D218BA6DC09F}" type="presParOf" srcId="{01EFFF78-6FDD-4607-B94E-237C5835B56B}" destId="{38F78F98-3091-4289-90A9-52212D0F188E}" srcOrd="0" destOrd="0" presId="urn:microsoft.com/office/officeart/2009/3/layout/RandomtoResultProcess"/>
    <dgm:cxn modelId="{7947544F-F5FC-4446-9109-CEE5C56B2DF5}" type="presParOf" srcId="{01EFFF78-6FDD-4607-B94E-237C5835B56B}" destId="{AD348331-10BC-431E-85E3-B00AE0655E11}" srcOrd="1" destOrd="0" presId="urn:microsoft.com/office/officeart/2009/3/layout/RandomtoResultProcess"/>
    <dgm:cxn modelId="{EF8CD88C-1544-46A4-A14B-F5FBCE9BB460}" type="presParOf" srcId="{3DF7CF52-4534-4DCD-80F8-AB0EAEE6505B}" destId="{68CB0928-96E0-47D4-918E-90D94E42ED15}" srcOrd="4" destOrd="0" presId="urn:microsoft.com/office/officeart/2009/3/layout/RandomtoResultProcess"/>
    <dgm:cxn modelId="{3A3E0A04-3E28-4C60-B467-8FC0E65CED43}" type="presParOf" srcId="{68CB0928-96E0-47D4-918E-90D94E42ED15}" destId="{40D2404A-A6D2-4DBD-AB2A-29A4E95CCE6D}" srcOrd="0" destOrd="0" presId="urn:microsoft.com/office/officeart/2009/3/layout/RandomtoResultProcess"/>
    <dgm:cxn modelId="{D3D84AB0-11CA-4C5F-A00D-8354DEA42DCC}" type="presParOf" srcId="{68CB0928-96E0-47D4-918E-90D94E42ED15}" destId="{D05B156C-2D3C-4417-8CE6-B26A47FE40C8}" srcOrd="1" destOrd="0" presId="urn:microsoft.com/office/officeart/2009/3/layout/RandomtoResultProcess"/>
    <dgm:cxn modelId="{874407AD-C78E-404B-A5F9-15DA1994E63C}" type="presParOf" srcId="{3DF7CF52-4534-4DCD-80F8-AB0EAEE6505B}" destId="{AC8EA30F-92FC-49A2-B241-D31F0A2E2349}" srcOrd="5" destOrd="0" presId="urn:microsoft.com/office/officeart/2009/3/layout/RandomtoResultProcess"/>
    <dgm:cxn modelId="{9473BE17-E3C8-4626-8700-CD56B52245C3}" type="presParOf" srcId="{AC8EA30F-92FC-49A2-B241-D31F0A2E2349}" destId="{8F104CAD-BD29-4857-91F4-03FE16E2D149}" srcOrd="0" destOrd="0" presId="urn:microsoft.com/office/officeart/2009/3/layout/RandomtoResultProcess"/>
    <dgm:cxn modelId="{62F8DB30-3ECA-494B-8668-4BBC6827DAD1}" type="presParOf" srcId="{AC8EA30F-92FC-49A2-B241-D31F0A2E2349}" destId="{95187D6E-9E60-4640-9D18-5E4425A0839D}" srcOrd="1" destOrd="0" presId="urn:microsoft.com/office/officeart/2009/3/layout/RandomtoResultProcess"/>
    <dgm:cxn modelId="{F5C0401C-7DFC-4982-B720-DD149CBFAAEE}" type="presParOf" srcId="{3DF7CF52-4534-4DCD-80F8-AB0EAEE6505B}" destId="{22893730-90FB-4369-83FC-F64AEBD20102}" srcOrd="6" destOrd="0" presId="urn:microsoft.com/office/officeart/2009/3/layout/RandomtoResultProcess"/>
    <dgm:cxn modelId="{A456C260-049F-44B6-BF45-9B495AE36A29}" type="presParOf" srcId="{22893730-90FB-4369-83FC-F64AEBD20102}" destId="{34B6E692-02FF-46DF-AA49-BE4A29C2A00E}" srcOrd="0" destOrd="0" presId="urn:microsoft.com/office/officeart/2009/3/layout/RandomtoResultProcess"/>
    <dgm:cxn modelId="{5CFD8CFE-A6A8-48BC-8EE5-67D97DB34319}" type="presParOf" srcId="{22893730-90FB-4369-83FC-F64AEBD20102}" destId="{D278075E-4533-4532-82B4-C95584A738A4}" srcOrd="1" destOrd="0" presId="urn:microsoft.com/office/officeart/2009/3/layout/RandomtoResultProcess"/>
    <dgm:cxn modelId="{FE648158-B6BB-4C49-975B-017D8893E609}" type="presParOf" srcId="{3DF7CF52-4534-4DCD-80F8-AB0EAEE6505B}" destId="{B91F6BE7-F515-4733-B3A9-F25333AEA7FB}" srcOrd="7" destOrd="0" presId="urn:microsoft.com/office/officeart/2009/3/layout/RandomtoResultProcess"/>
    <dgm:cxn modelId="{E40CB6D7-EA1E-4256-8AFB-6D217054F748}" type="presParOf" srcId="{B91F6BE7-F515-4733-B3A9-F25333AEA7FB}" destId="{EBAD68F0-A880-4F13-AF92-7CE38E685EA8}" srcOrd="0" destOrd="0" presId="urn:microsoft.com/office/officeart/2009/3/layout/RandomtoResultProcess"/>
    <dgm:cxn modelId="{8590AB1D-7382-45B5-AF5F-F1E9069A8355}" type="presParOf" srcId="{B91F6BE7-F515-4733-B3A9-F25333AEA7FB}" destId="{CE22F816-3AAF-4436-8653-06C27E055D75}" srcOrd="1" destOrd="0" presId="urn:microsoft.com/office/officeart/2009/3/layout/RandomtoResultProcess"/>
    <dgm:cxn modelId="{D223E383-D251-4062-A0E0-8AE5837CB047}" type="presParOf" srcId="{3DF7CF52-4534-4DCD-80F8-AB0EAEE6505B}" destId="{F9074118-F076-4D67-8487-56A4649C4B52}" srcOrd="8" destOrd="0" presId="urn:microsoft.com/office/officeart/2009/3/layout/RandomtoResultProcess"/>
    <dgm:cxn modelId="{91134844-A4DF-489B-BE1E-281BE12A7A9E}" type="presParOf" srcId="{F9074118-F076-4D67-8487-56A4649C4B52}" destId="{82B560A2-8F61-4253-8478-7978F1F643B3}" srcOrd="0" destOrd="0" presId="urn:microsoft.com/office/officeart/2009/3/layout/RandomtoResultProcess"/>
    <dgm:cxn modelId="{9F904ACD-D5B3-4E10-AE1E-2EA36BD28E7A}" type="presParOf" srcId="{F9074118-F076-4D67-8487-56A4649C4B52}" destId="{E14F4DD9-E09B-46F7-A61B-A5A6D8A9DFE5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C4A2890-35B4-4E94-A6A3-37AAD409B3CF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2A6BD592-3BC2-4202-82EE-6DFCDC1F1884}">
      <dgm:prSet phldrT="[文字]"/>
      <dgm:spPr/>
      <dgm:t>
        <a:bodyPr/>
        <a:lstStyle/>
        <a:p>
          <a:r>
            <a:rPr lang="en-US" sz="2200" dirty="0">
              <a:latin typeface="Arial Black" panose="020B0A04020102020204" pitchFamily="34" charset="0"/>
            </a:rPr>
            <a:t>Analysis</a:t>
          </a:r>
          <a:endParaRPr lang="zh-TW" altLang="en-US" sz="2200" dirty="0">
            <a:latin typeface="Arial Black" panose="020B0A04020102020204" pitchFamily="34" charset="0"/>
          </a:endParaRPr>
        </a:p>
      </dgm:t>
    </dgm:pt>
    <dgm:pt modelId="{1DA82A30-0139-4E01-802C-583DE38BAEB0}" type="par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869BB7F3-2CC3-4AE4-A965-7023F1816B38}" type="sib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A2B0C55F-0086-4406-A3B0-8F496211D64E}">
      <dgm:prSet phldrT="[文字]"/>
      <dgm:spPr/>
      <dgm:t>
        <a:bodyPr/>
        <a:lstStyle/>
        <a:p>
          <a:r>
            <a:rPr lang="en-US" dirty="0">
              <a:latin typeface="Arial Black" panose="020B0A04020102020204" pitchFamily="34" charset="0"/>
              <a:ea typeface="微軟正黑體" panose="020B0604030504040204" pitchFamily="34" charset="-120"/>
            </a:rPr>
            <a:t>ETL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B701724E-E9BA-4DB6-BA4E-92AC12F1C661}" type="par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DD4BB789-FFA4-4BBA-BE52-A11D85AC0356}" type="sib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B4F7285E-3E2B-474A-9D0E-6D8328DC8F94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Transform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B88BD464-D73E-4EFF-8CB5-A519937B0D92}" type="par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A2E75E2-7D0E-4C6E-A27E-0AFC0635B6C6}" type="sib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DCE9FC4-A98B-4BA0-AD17-9BF99BF02ABA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Load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5107DB40-A016-4D31-949C-402BAF1535D3}" type="par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4408379F-385D-4B0E-A3B1-DB3DEB4486EA}" type="sib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9E6F6387-73F1-41EE-9825-2AEBBDB33AC0}">
      <dgm:prSet custT="1"/>
      <dgm:spPr/>
      <dgm:t>
        <a:bodyPr/>
        <a:lstStyle/>
        <a:p>
          <a:pPr rtl="0"/>
          <a:r>
            <a:rPr lang="en-US" sz="1700" dirty="0">
              <a:solidFill>
                <a:schemeClr val="tx1"/>
              </a:solidFill>
              <a:latin typeface="Arial Black" panose="020B0A04020102020204" pitchFamily="34" charset="0"/>
            </a:rPr>
            <a:t>text mining</a:t>
          </a:r>
          <a:endParaRPr lang="zh-TW" altLang="en-US" sz="17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5B898B1B-1445-45C3-8421-DA595B79B127}" type="par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7CFC6F2C-6D89-456B-9277-8BA5D85F7105}" type="sib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40683ECD-3AFA-419A-A259-1A66B67B34F5}">
      <dgm:prSet/>
      <dgm:spPr/>
      <dgm:t>
        <a:bodyPr/>
        <a:lstStyle/>
        <a:p>
          <a:pPr rtl="0"/>
          <a:r>
            <a:rPr lang="en-US" dirty="0" smtClean="0">
              <a:latin typeface="Arial Black" panose="020B0A04020102020204" pitchFamily="34" charset="0"/>
            </a:rPr>
            <a:t>Create Art!</a:t>
          </a:r>
          <a:endParaRPr lang="en-US" dirty="0">
            <a:latin typeface="Arial Black" panose="020B0A04020102020204" pitchFamily="34" charset="0"/>
          </a:endParaRPr>
        </a:p>
      </dgm:t>
    </dgm:pt>
    <dgm:pt modelId="{CD84A676-73B4-4374-88C5-7381E6C40F89}" type="par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D42325D9-C6D5-4205-A650-4FC031FFCC4A}" type="sib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821B8D68-29FC-498A-BFEC-96708A0AE216}">
      <dgm:prSet/>
      <dgm:spPr/>
      <dgm:t>
        <a:bodyPr/>
        <a:lstStyle/>
        <a:p>
          <a:pPr rtl="0"/>
          <a:r>
            <a:rPr lang="en-US" sz="1700" dirty="0">
              <a:latin typeface="Arial Black" panose="020B0A04020102020204" pitchFamily="34" charset="0"/>
            </a:rPr>
            <a:t>Scene</a:t>
          </a:r>
        </a:p>
      </dgm:t>
    </dgm:pt>
    <dgm:pt modelId="{ECA3DEB6-F086-49E3-AEC7-A4B1ED65F8AE}" type="par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267378D8-D07C-4C11-99E5-07B700DB2E28}" type="sib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AB9B018A-29DE-4B81-8F5E-99AB2F34AEBE}">
      <dgm:prSet custT="1"/>
      <dgm:spPr/>
      <dgm:t>
        <a:bodyPr/>
        <a:lstStyle/>
        <a:p>
          <a:pPr rtl="0"/>
          <a:r>
            <a:rPr lang="en-US" sz="1700" dirty="0">
              <a:solidFill>
                <a:schemeClr val="tx1"/>
              </a:solidFill>
              <a:latin typeface="Arial Black" panose="020B0A04020102020204" pitchFamily="34" charset="0"/>
            </a:rPr>
            <a:t>Color</a:t>
          </a:r>
        </a:p>
      </dgm:t>
    </dgm:pt>
    <dgm:pt modelId="{25BA66BB-1AFD-45BB-9B75-1593DF47DDFC}" type="par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C92A6C7-9586-4A9D-83F2-B775D5BAB8B1}" type="sib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0196450-4AE5-4A64-87C2-452C25575E31}">
      <dgm:prSet custT="1"/>
      <dgm:spPr/>
      <dgm:t>
        <a:bodyPr/>
        <a:lstStyle/>
        <a:p>
          <a:pPr rtl="0"/>
          <a:r>
            <a:rPr lang="en-US" sz="3200" dirty="0">
              <a:solidFill>
                <a:srgbClr val="00B050"/>
              </a:solidFill>
              <a:latin typeface="Arial Black" panose="020B0A04020102020204" pitchFamily="34" charset="0"/>
            </a:rPr>
            <a:t>Style</a:t>
          </a:r>
        </a:p>
      </dgm:t>
    </dgm:pt>
    <dgm:pt modelId="{1E9C0FDB-F957-4224-9A53-D27D5099C1FF}" type="par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6F3556D9-7FCB-40F5-98F7-FF9C018C7C9D}" type="sib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712A5175-CECF-47BB-8CB5-452D1198EFF1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Extract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A712B8F2-9E37-4F49-B339-7E5C40360E46}" type="sib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6E669FF2-6592-49AD-82F5-6A5056EB6936}" type="par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FB066BC6-19AA-4C5B-A299-7DAB469002D7}">
      <dgm:prSet/>
      <dgm:spPr/>
      <dgm:t>
        <a:bodyPr/>
        <a:lstStyle/>
        <a:p>
          <a:pPr rtl="0"/>
          <a:r>
            <a:rPr lang="en-US" dirty="0" smtClean="0">
              <a:latin typeface="Arial Black" panose="020B0A04020102020204" pitchFamily="34" charset="0"/>
            </a:rPr>
            <a:t>Neural Art</a:t>
          </a:r>
          <a:endParaRPr lang="en-US" dirty="0">
            <a:latin typeface="Arial Black" panose="020B0A04020102020204" pitchFamily="34" charset="0"/>
          </a:endParaRPr>
        </a:p>
      </dgm:t>
    </dgm:pt>
    <dgm:pt modelId="{7F1F249B-754B-4083-B61C-888BCBD4AF2E}" type="par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71E9133C-BDD2-4E76-811E-3AD05EA94FE4}" type="sib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5815206D-5B2D-4A0A-A24D-0A9E95D83575}" type="pres">
      <dgm:prSet presAssocID="{AC4A2890-35B4-4E94-A6A3-37AAD409B3CF}" presName="Name0" presStyleCnt="0">
        <dgm:presLayoutVars>
          <dgm:dir/>
          <dgm:resizeHandles val="exact"/>
        </dgm:presLayoutVars>
      </dgm:prSet>
      <dgm:spPr/>
    </dgm:pt>
    <dgm:pt modelId="{56D937F1-CB8E-4EEC-A3E3-DCA3FAE4AF74}" type="pres">
      <dgm:prSet presAssocID="{AC4A2890-35B4-4E94-A6A3-37AAD409B3CF}" presName="arrow" presStyleLbl="bgShp" presStyleIdx="0" presStyleCnt="1"/>
      <dgm:spPr/>
    </dgm:pt>
    <dgm:pt modelId="{89D53F97-D0BA-4EE9-86E8-B8FF19827516}" type="pres">
      <dgm:prSet presAssocID="{AC4A2890-35B4-4E94-A6A3-37AAD409B3CF}" presName="points" presStyleCnt="0"/>
      <dgm:spPr/>
    </dgm:pt>
    <dgm:pt modelId="{9722661E-A86D-4670-9C2E-09BDB92F87E5}" type="pres">
      <dgm:prSet presAssocID="{A2B0C55F-0086-4406-A3B0-8F496211D64E}" presName="compositeA" presStyleCnt="0"/>
      <dgm:spPr/>
    </dgm:pt>
    <dgm:pt modelId="{0B134B1B-D00F-422F-B840-1DA3FAD5E7C0}" type="pres">
      <dgm:prSet presAssocID="{A2B0C55F-0086-4406-A3B0-8F496211D64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86F6FD-FDE0-4446-A881-07A6C36456E5}" type="pres">
      <dgm:prSet presAssocID="{A2B0C55F-0086-4406-A3B0-8F496211D64E}" presName="circleA" presStyleLbl="node1" presStyleIdx="0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8BB610C8-CB2C-42A6-97C6-DB2CA6F8785C}" type="pres">
      <dgm:prSet presAssocID="{A2B0C55F-0086-4406-A3B0-8F496211D64E}" presName="spaceA" presStyleCnt="0"/>
      <dgm:spPr/>
    </dgm:pt>
    <dgm:pt modelId="{B704838B-1E8F-4B16-8854-DC3E82592481}" type="pres">
      <dgm:prSet presAssocID="{DD4BB789-FFA4-4BBA-BE52-A11D85AC0356}" presName="space" presStyleCnt="0"/>
      <dgm:spPr/>
    </dgm:pt>
    <dgm:pt modelId="{88903210-97B4-497A-A580-B5244E31D7B2}" type="pres">
      <dgm:prSet presAssocID="{2A6BD592-3BC2-4202-82EE-6DFCDC1F1884}" presName="compositeB" presStyleCnt="0"/>
      <dgm:spPr/>
    </dgm:pt>
    <dgm:pt modelId="{DB4B8CE8-E28F-4278-96C0-93060600C7CC}" type="pres">
      <dgm:prSet presAssocID="{2A6BD592-3BC2-4202-82EE-6DFCDC1F1884}" presName="textB" presStyleLbl="revTx" presStyleIdx="1" presStyleCnt="3" custScaleX="12347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4FF5078-43DC-4F54-9CBD-4A9ED75C99FE}" type="pres">
      <dgm:prSet presAssocID="{2A6BD592-3BC2-4202-82EE-6DFCDC1F1884}" presName="circleB" presStyleLbl="node1" presStyleIdx="1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</dgm:spPr>
    </dgm:pt>
    <dgm:pt modelId="{2E3F4F06-50C3-470C-B38E-9B44BDF7D547}" type="pres">
      <dgm:prSet presAssocID="{2A6BD592-3BC2-4202-82EE-6DFCDC1F1884}" presName="spaceB" presStyleCnt="0"/>
      <dgm:spPr/>
    </dgm:pt>
    <dgm:pt modelId="{D829F397-05BB-47B5-9B7E-A14D8FC552FC}" type="pres">
      <dgm:prSet presAssocID="{869BB7F3-2CC3-4AE4-A965-7023F1816B38}" presName="space" presStyleCnt="0"/>
      <dgm:spPr/>
    </dgm:pt>
    <dgm:pt modelId="{7A7CD670-D891-4FD8-B7B8-24888448A9CD}" type="pres">
      <dgm:prSet presAssocID="{40683ECD-3AFA-419A-A259-1A66B67B34F5}" presName="compositeA" presStyleCnt="0"/>
      <dgm:spPr/>
    </dgm:pt>
    <dgm:pt modelId="{8AD4F3D8-EC46-48E3-BC91-A137B672D776}" type="pres">
      <dgm:prSet presAssocID="{40683ECD-3AFA-419A-A259-1A66B67B34F5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65EFE06-2CCB-4941-8947-60E7959DD08D}" type="pres">
      <dgm:prSet presAssocID="{40683ECD-3AFA-419A-A259-1A66B67B34F5}" presName="circleA" presStyleLbl="node1" presStyleIdx="2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4E8E64AD-0B38-4B9E-BD80-539B00F6A80F}" type="pres">
      <dgm:prSet presAssocID="{40683ECD-3AFA-419A-A259-1A66B67B34F5}" presName="spaceA" presStyleCnt="0"/>
      <dgm:spPr/>
    </dgm:pt>
  </dgm:ptLst>
  <dgm:cxnLst>
    <dgm:cxn modelId="{93F1B3A5-5126-494C-8391-BC15A2F7C8EB}" srcId="{2A6BD592-3BC2-4202-82EE-6DFCDC1F1884}" destId="{AB9B018A-29DE-4B81-8F5E-99AB2F34AEBE}" srcOrd="1" destOrd="0" parTransId="{25BA66BB-1AFD-45BB-9B75-1593DF47DDFC}" sibTransId="{1C92A6C7-9586-4A9D-83F2-B775D5BAB8B1}"/>
    <dgm:cxn modelId="{FEF53C86-3B13-4263-B7B6-88060A51B323}" type="presOf" srcId="{FB066BC6-19AA-4C5B-A299-7DAB469002D7}" destId="{8AD4F3D8-EC46-48E3-BC91-A137B672D776}" srcOrd="0" destOrd="1" presId="urn:microsoft.com/office/officeart/2005/8/layout/hProcess11"/>
    <dgm:cxn modelId="{9295E1EA-A323-4A07-8F40-CE1868B1B441}" srcId="{A2B0C55F-0086-4406-A3B0-8F496211D64E}" destId="{712A5175-CECF-47BB-8CB5-452D1198EFF1}" srcOrd="0" destOrd="0" parTransId="{6E669FF2-6592-49AD-82F5-6A5056EB6936}" sibTransId="{A712B8F2-9E37-4F49-B339-7E5C40360E46}"/>
    <dgm:cxn modelId="{E580E80C-B4A3-436D-978B-84D463FC1973}" srcId="{40683ECD-3AFA-419A-A259-1A66B67B34F5}" destId="{FB066BC6-19AA-4C5B-A299-7DAB469002D7}" srcOrd="0" destOrd="0" parTransId="{7F1F249B-754B-4083-B61C-888BCBD4AF2E}" sibTransId="{71E9133C-BDD2-4E76-811E-3AD05EA94FE4}"/>
    <dgm:cxn modelId="{F9F1EB59-D6D1-4C35-84DB-DAA87B10CE6F}" type="presOf" srcId="{2A6BD592-3BC2-4202-82EE-6DFCDC1F1884}" destId="{DB4B8CE8-E28F-4278-96C0-93060600C7CC}" srcOrd="0" destOrd="0" presId="urn:microsoft.com/office/officeart/2005/8/layout/hProcess11"/>
    <dgm:cxn modelId="{4D2FB6DC-AFB6-4D9C-802D-E4731D7676DE}" srcId="{2A6BD592-3BC2-4202-82EE-6DFCDC1F1884}" destId="{821B8D68-29FC-498A-BFEC-96708A0AE216}" srcOrd="3" destOrd="0" parTransId="{ECA3DEB6-F086-49E3-AEC7-A4B1ED65F8AE}" sibTransId="{267378D8-D07C-4C11-99E5-07B700DB2E28}"/>
    <dgm:cxn modelId="{6DB07308-7E95-4AD7-8A5E-2ECB068E2106}" type="presOf" srcId="{B4F7285E-3E2B-474A-9D0E-6D8328DC8F94}" destId="{0B134B1B-D00F-422F-B840-1DA3FAD5E7C0}" srcOrd="0" destOrd="2" presId="urn:microsoft.com/office/officeart/2005/8/layout/hProcess11"/>
    <dgm:cxn modelId="{F72A4118-DACB-4860-954E-326E73FB7E08}" type="presOf" srcId="{A2B0C55F-0086-4406-A3B0-8F496211D64E}" destId="{0B134B1B-D00F-422F-B840-1DA3FAD5E7C0}" srcOrd="0" destOrd="0" presId="urn:microsoft.com/office/officeart/2005/8/layout/hProcess11"/>
    <dgm:cxn modelId="{E54AC390-2537-4190-89D0-A19FCA4D4884}" type="presOf" srcId="{40683ECD-3AFA-419A-A259-1A66B67B34F5}" destId="{8AD4F3D8-EC46-48E3-BC91-A137B672D776}" srcOrd="0" destOrd="0" presId="urn:microsoft.com/office/officeart/2005/8/layout/hProcess11"/>
    <dgm:cxn modelId="{ED4A7E18-0575-44F4-B503-3FE26FBF8177}" type="presOf" srcId="{9E6F6387-73F1-41EE-9825-2AEBBDB33AC0}" destId="{DB4B8CE8-E28F-4278-96C0-93060600C7CC}" srcOrd="0" destOrd="1" presId="urn:microsoft.com/office/officeart/2005/8/layout/hProcess11"/>
    <dgm:cxn modelId="{500562B6-D9E3-4DAA-8597-8422258F2A0B}" type="presOf" srcId="{712A5175-CECF-47BB-8CB5-452D1198EFF1}" destId="{0B134B1B-D00F-422F-B840-1DA3FAD5E7C0}" srcOrd="0" destOrd="1" presId="urn:microsoft.com/office/officeart/2005/8/layout/hProcess11"/>
    <dgm:cxn modelId="{409A30BC-6C21-4D8D-AA2E-057AE58504D7}" srcId="{AC4A2890-35B4-4E94-A6A3-37AAD409B3CF}" destId="{40683ECD-3AFA-419A-A259-1A66B67B34F5}" srcOrd="2" destOrd="0" parTransId="{CD84A676-73B4-4374-88C5-7381E6C40F89}" sibTransId="{D42325D9-C6D5-4205-A650-4FC031FFCC4A}"/>
    <dgm:cxn modelId="{9294BB81-E5FB-44C3-919C-AF31B134464B}" type="presOf" srcId="{AC4A2890-35B4-4E94-A6A3-37AAD409B3CF}" destId="{5815206D-5B2D-4A0A-A24D-0A9E95D83575}" srcOrd="0" destOrd="0" presId="urn:microsoft.com/office/officeart/2005/8/layout/hProcess11"/>
    <dgm:cxn modelId="{AED8E031-E52D-49F7-8296-AEACFD785413}" type="presOf" srcId="{821B8D68-29FC-498A-BFEC-96708A0AE216}" destId="{DB4B8CE8-E28F-4278-96C0-93060600C7CC}" srcOrd="0" destOrd="4" presId="urn:microsoft.com/office/officeart/2005/8/layout/hProcess11"/>
    <dgm:cxn modelId="{BB4540E2-19F9-4A1C-8630-FF079E37488A}" srcId="{AC4A2890-35B4-4E94-A6A3-37AAD409B3CF}" destId="{A2B0C55F-0086-4406-A3B0-8F496211D64E}" srcOrd="0" destOrd="0" parTransId="{B701724E-E9BA-4DB6-BA4E-92AC12F1C661}" sibTransId="{DD4BB789-FFA4-4BBA-BE52-A11D85AC0356}"/>
    <dgm:cxn modelId="{C499D241-D796-4289-B012-6098A08FC165}" srcId="{2A6BD592-3BC2-4202-82EE-6DFCDC1F1884}" destId="{9E6F6387-73F1-41EE-9825-2AEBBDB33AC0}" srcOrd="0" destOrd="0" parTransId="{5B898B1B-1445-45C3-8421-DA595B79B127}" sibTransId="{7CFC6F2C-6D89-456B-9277-8BA5D85F7105}"/>
    <dgm:cxn modelId="{2AAC2CF5-E237-4F45-9B86-4227FD303511}" srcId="{A2B0C55F-0086-4406-A3B0-8F496211D64E}" destId="{8DCE9FC4-A98B-4BA0-AD17-9BF99BF02ABA}" srcOrd="2" destOrd="0" parTransId="{5107DB40-A016-4D31-949C-402BAF1535D3}" sibTransId="{4408379F-385D-4B0E-A3B1-DB3DEB4486EA}"/>
    <dgm:cxn modelId="{6F6FA20F-F323-4505-B393-0F2F0280608D}" type="presOf" srcId="{AB9B018A-29DE-4B81-8F5E-99AB2F34AEBE}" destId="{DB4B8CE8-E28F-4278-96C0-93060600C7CC}" srcOrd="0" destOrd="2" presId="urn:microsoft.com/office/officeart/2005/8/layout/hProcess11"/>
    <dgm:cxn modelId="{613EFF67-2DEE-4FB0-882B-574469870C44}" srcId="{2A6BD592-3BC2-4202-82EE-6DFCDC1F1884}" destId="{10196450-4AE5-4A64-87C2-452C25575E31}" srcOrd="2" destOrd="0" parTransId="{1E9C0FDB-F957-4224-9A53-D27D5099C1FF}" sibTransId="{6F3556D9-7FCB-40F5-98F7-FF9C018C7C9D}"/>
    <dgm:cxn modelId="{C7B2C48B-3DAA-4B7D-A311-65F7FA7224F7}" type="presOf" srcId="{10196450-4AE5-4A64-87C2-452C25575E31}" destId="{DB4B8CE8-E28F-4278-96C0-93060600C7CC}" srcOrd="0" destOrd="3" presId="urn:microsoft.com/office/officeart/2005/8/layout/hProcess11"/>
    <dgm:cxn modelId="{A8BC356E-B2BD-4EE8-A6C0-78D5489EC3C7}" srcId="{AC4A2890-35B4-4E94-A6A3-37AAD409B3CF}" destId="{2A6BD592-3BC2-4202-82EE-6DFCDC1F1884}" srcOrd="1" destOrd="0" parTransId="{1DA82A30-0139-4E01-802C-583DE38BAEB0}" sibTransId="{869BB7F3-2CC3-4AE4-A965-7023F1816B38}"/>
    <dgm:cxn modelId="{C64D2E02-2614-4DA8-9E89-37B0209F5F69}" srcId="{A2B0C55F-0086-4406-A3B0-8F496211D64E}" destId="{B4F7285E-3E2B-474A-9D0E-6D8328DC8F94}" srcOrd="1" destOrd="0" parTransId="{B88BD464-D73E-4EFF-8CB5-A519937B0D92}" sibTransId="{8A2E75E2-7D0E-4C6E-A27E-0AFC0635B6C6}"/>
    <dgm:cxn modelId="{2CFADE8E-78EB-4F26-93F9-EB6F2510E653}" type="presOf" srcId="{8DCE9FC4-A98B-4BA0-AD17-9BF99BF02ABA}" destId="{0B134B1B-D00F-422F-B840-1DA3FAD5E7C0}" srcOrd="0" destOrd="3" presId="urn:microsoft.com/office/officeart/2005/8/layout/hProcess11"/>
    <dgm:cxn modelId="{820C73B8-AE02-4428-8F9A-A5FC13F02880}" type="presParOf" srcId="{5815206D-5B2D-4A0A-A24D-0A9E95D83575}" destId="{56D937F1-CB8E-4EEC-A3E3-DCA3FAE4AF74}" srcOrd="0" destOrd="0" presId="urn:microsoft.com/office/officeart/2005/8/layout/hProcess11"/>
    <dgm:cxn modelId="{7E9265A5-5621-4A4E-A5F8-FFE46F3F0AE0}" type="presParOf" srcId="{5815206D-5B2D-4A0A-A24D-0A9E95D83575}" destId="{89D53F97-D0BA-4EE9-86E8-B8FF19827516}" srcOrd="1" destOrd="0" presId="urn:microsoft.com/office/officeart/2005/8/layout/hProcess11"/>
    <dgm:cxn modelId="{3528CDA8-D08C-40D9-8D1E-9DDBF7E09697}" type="presParOf" srcId="{89D53F97-D0BA-4EE9-86E8-B8FF19827516}" destId="{9722661E-A86D-4670-9C2E-09BDB92F87E5}" srcOrd="0" destOrd="0" presId="urn:microsoft.com/office/officeart/2005/8/layout/hProcess11"/>
    <dgm:cxn modelId="{FFB5F5A5-4F62-4B63-86BC-BC5F760D426B}" type="presParOf" srcId="{9722661E-A86D-4670-9C2E-09BDB92F87E5}" destId="{0B134B1B-D00F-422F-B840-1DA3FAD5E7C0}" srcOrd="0" destOrd="0" presId="urn:microsoft.com/office/officeart/2005/8/layout/hProcess11"/>
    <dgm:cxn modelId="{25632E92-EFCD-4C6E-9868-4D465BE13762}" type="presParOf" srcId="{9722661E-A86D-4670-9C2E-09BDB92F87E5}" destId="{8D86F6FD-FDE0-4446-A881-07A6C36456E5}" srcOrd="1" destOrd="0" presId="urn:microsoft.com/office/officeart/2005/8/layout/hProcess11"/>
    <dgm:cxn modelId="{E530F73F-1038-490E-9B37-1D2689A91228}" type="presParOf" srcId="{9722661E-A86D-4670-9C2E-09BDB92F87E5}" destId="{8BB610C8-CB2C-42A6-97C6-DB2CA6F8785C}" srcOrd="2" destOrd="0" presId="urn:microsoft.com/office/officeart/2005/8/layout/hProcess11"/>
    <dgm:cxn modelId="{FBD53BE7-AB8E-4158-9DEE-F0911E097395}" type="presParOf" srcId="{89D53F97-D0BA-4EE9-86E8-B8FF19827516}" destId="{B704838B-1E8F-4B16-8854-DC3E82592481}" srcOrd="1" destOrd="0" presId="urn:microsoft.com/office/officeart/2005/8/layout/hProcess11"/>
    <dgm:cxn modelId="{97AE89C5-EB2F-49F9-B61C-EDC6499417CE}" type="presParOf" srcId="{89D53F97-D0BA-4EE9-86E8-B8FF19827516}" destId="{88903210-97B4-497A-A580-B5244E31D7B2}" srcOrd="2" destOrd="0" presId="urn:microsoft.com/office/officeart/2005/8/layout/hProcess11"/>
    <dgm:cxn modelId="{6C04D7BE-6C12-40F3-A9DF-701C6E505E63}" type="presParOf" srcId="{88903210-97B4-497A-A580-B5244E31D7B2}" destId="{DB4B8CE8-E28F-4278-96C0-93060600C7CC}" srcOrd="0" destOrd="0" presId="urn:microsoft.com/office/officeart/2005/8/layout/hProcess11"/>
    <dgm:cxn modelId="{0AC1C24D-3DF6-4C2F-857B-D01AB3CB2DA2}" type="presParOf" srcId="{88903210-97B4-497A-A580-B5244E31D7B2}" destId="{E4FF5078-43DC-4F54-9CBD-4A9ED75C99FE}" srcOrd="1" destOrd="0" presId="urn:microsoft.com/office/officeart/2005/8/layout/hProcess11"/>
    <dgm:cxn modelId="{E36244E2-2EF8-4AEB-AF76-E698CEB495F2}" type="presParOf" srcId="{88903210-97B4-497A-A580-B5244E31D7B2}" destId="{2E3F4F06-50C3-470C-B38E-9B44BDF7D547}" srcOrd="2" destOrd="0" presId="urn:microsoft.com/office/officeart/2005/8/layout/hProcess11"/>
    <dgm:cxn modelId="{1DFBB4AB-42F5-4003-B866-DD65FFF2DE85}" type="presParOf" srcId="{89D53F97-D0BA-4EE9-86E8-B8FF19827516}" destId="{D829F397-05BB-47B5-9B7E-A14D8FC552FC}" srcOrd="3" destOrd="0" presId="urn:microsoft.com/office/officeart/2005/8/layout/hProcess11"/>
    <dgm:cxn modelId="{4EF2CD2A-CC1A-42EB-A7B3-3586E4F1A183}" type="presParOf" srcId="{89D53F97-D0BA-4EE9-86E8-B8FF19827516}" destId="{7A7CD670-D891-4FD8-B7B8-24888448A9CD}" srcOrd="4" destOrd="0" presId="urn:microsoft.com/office/officeart/2005/8/layout/hProcess11"/>
    <dgm:cxn modelId="{E8A4E29F-6EB3-4247-B54E-C0D9FA59F1BB}" type="presParOf" srcId="{7A7CD670-D891-4FD8-B7B8-24888448A9CD}" destId="{8AD4F3D8-EC46-48E3-BC91-A137B672D776}" srcOrd="0" destOrd="0" presId="urn:microsoft.com/office/officeart/2005/8/layout/hProcess11"/>
    <dgm:cxn modelId="{AAE89248-10A7-4A09-921A-07A456C06823}" type="presParOf" srcId="{7A7CD670-D891-4FD8-B7B8-24888448A9CD}" destId="{765EFE06-2CCB-4941-8947-60E7959DD08D}" srcOrd="1" destOrd="0" presId="urn:microsoft.com/office/officeart/2005/8/layout/hProcess11"/>
    <dgm:cxn modelId="{636579A5-7EFE-4F61-A273-CC228F1578CF}" type="presParOf" srcId="{7A7CD670-D891-4FD8-B7B8-24888448A9CD}" destId="{4E8E64AD-0B38-4B9E-BD80-539B00F6A80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1800"/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1800"/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學習</a:t>
          </a: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1800"/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1800"/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1800"/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1800"/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1800"/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1800"/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1800"/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1800"/>
        </a:p>
      </dgm:t>
    </dgm:pt>
    <dgm:pt modelId="{940155EA-1205-4132-B9E1-122691290A3F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C1462B-07CF-4CD5-92A8-952CAA3B4C5E}" type="parTrans" cxnId="{40767F0E-5805-4D55-B733-314B8F64CBDC}">
      <dgm:prSet/>
      <dgm:spPr/>
      <dgm:t>
        <a:bodyPr/>
        <a:lstStyle/>
        <a:p>
          <a:endParaRPr lang="zh-TW" altLang="en-US" sz="1800"/>
        </a:p>
      </dgm:t>
    </dgm:pt>
    <dgm:pt modelId="{CF3540EA-0796-4DB8-9D2B-23AB8080F52E}" type="sibTrans" cxnId="{40767F0E-5805-4D55-B733-314B8F64CBDC}">
      <dgm:prSet/>
      <dgm:spPr/>
      <dgm:t>
        <a:bodyPr/>
        <a:lstStyle/>
        <a:p>
          <a:endParaRPr lang="zh-TW" altLang="en-US" sz="1800"/>
        </a:p>
      </dgm:t>
    </dgm:pt>
    <dgm:pt modelId="{385000A9-06F5-4063-9A22-A9CD4AF63040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8D772E62-73D4-4284-8321-14A8D333047B}" type="pres">
      <dgm:prSet presAssocID="{CD38C542-A218-41F4-8CEC-33E053713DCD}" presName="chaos" presStyleCnt="0"/>
      <dgm:spPr/>
    </dgm:pt>
    <dgm:pt modelId="{E100417B-C75E-4838-9CCA-DBD8A7793847}" type="pres">
      <dgm:prSet presAssocID="{CD38C542-A218-41F4-8CEC-33E053713DCD}" presName="parTx1" presStyleLbl="revTx" presStyleIdx="0" presStyleCnt="5"/>
      <dgm:spPr/>
      <dgm:t>
        <a:bodyPr/>
        <a:lstStyle/>
        <a:p>
          <a:endParaRPr lang="zh-TW" altLang="en-US"/>
        </a:p>
      </dgm:t>
    </dgm:pt>
    <dgm:pt modelId="{A127BC13-DB04-4920-BFE1-39F6A726360C}" type="pres">
      <dgm:prSet presAssocID="{CD38C542-A218-41F4-8CEC-33E053713DCD}" presName="c1" presStyleLbl="node1" presStyleIdx="0" presStyleCnt="19"/>
      <dgm:spPr/>
    </dgm:pt>
    <dgm:pt modelId="{BCACD7DD-F32C-4E2B-8CFF-9E503438CA17}" type="pres">
      <dgm:prSet presAssocID="{CD38C542-A218-41F4-8CEC-33E053713DCD}" presName="c2" presStyleLbl="node1" presStyleIdx="1" presStyleCnt="19"/>
      <dgm:spPr/>
    </dgm:pt>
    <dgm:pt modelId="{A898F26B-EA59-4F1A-82AD-073622FEC30B}" type="pres">
      <dgm:prSet presAssocID="{CD38C542-A218-41F4-8CEC-33E053713DCD}" presName="c3" presStyleLbl="node1" presStyleIdx="2" presStyleCnt="19"/>
      <dgm:spPr/>
    </dgm:pt>
    <dgm:pt modelId="{3B1520E3-A9A4-475E-8AFB-AADE64710EAA}" type="pres">
      <dgm:prSet presAssocID="{CD38C542-A218-41F4-8CEC-33E053713DCD}" presName="c4" presStyleLbl="node1" presStyleIdx="3" presStyleCnt="19"/>
      <dgm:spPr/>
    </dgm:pt>
    <dgm:pt modelId="{C7244281-DF67-46DE-B3E7-4738E904B19B}" type="pres">
      <dgm:prSet presAssocID="{CD38C542-A218-41F4-8CEC-33E053713DCD}" presName="c5" presStyleLbl="node1" presStyleIdx="4" presStyleCnt="19"/>
      <dgm:spPr/>
    </dgm:pt>
    <dgm:pt modelId="{7B6C29A7-48DA-4E20-8196-A7B50AD8B372}" type="pres">
      <dgm:prSet presAssocID="{CD38C542-A218-41F4-8CEC-33E053713DCD}" presName="c6" presStyleLbl="node1" presStyleIdx="5" presStyleCnt="19"/>
      <dgm:spPr/>
    </dgm:pt>
    <dgm:pt modelId="{5C782D02-1113-4035-B902-590CC4CD65EF}" type="pres">
      <dgm:prSet presAssocID="{CD38C542-A218-41F4-8CEC-33E053713DCD}" presName="c7" presStyleLbl="node1" presStyleIdx="6" presStyleCnt="19"/>
      <dgm:spPr/>
    </dgm:pt>
    <dgm:pt modelId="{9612D17B-77F6-41AE-AEE3-B4B9BC53122A}" type="pres">
      <dgm:prSet presAssocID="{CD38C542-A218-41F4-8CEC-33E053713DCD}" presName="c8" presStyleLbl="node1" presStyleIdx="7" presStyleCnt="19"/>
      <dgm:spPr/>
    </dgm:pt>
    <dgm:pt modelId="{21A7C188-EA62-41CE-83AC-16AA9F0870A3}" type="pres">
      <dgm:prSet presAssocID="{CD38C542-A218-41F4-8CEC-33E053713DCD}" presName="c9" presStyleLbl="node1" presStyleIdx="8" presStyleCnt="19"/>
      <dgm:spPr/>
    </dgm:pt>
    <dgm:pt modelId="{415B758E-8156-4D93-9B65-59AEBC886D3F}" type="pres">
      <dgm:prSet presAssocID="{CD38C542-A218-41F4-8CEC-33E053713DCD}" presName="c10" presStyleLbl="node1" presStyleIdx="9" presStyleCnt="19"/>
      <dgm:spPr/>
    </dgm:pt>
    <dgm:pt modelId="{3BB91B2A-E5C5-4383-A693-152CFFC53F3B}" type="pres">
      <dgm:prSet presAssocID="{CD38C542-A218-41F4-8CEC-33E053713DCD}" presName="c11" presStyleLbl="node1" presStyleIdx="10" presStyleCnt="19"/>
      <dgm:spPr/>
    </dgm:pt>
    <dgm:pt modelId="{0495FBC6-8577-4DB7-938D-BB265228CF62}" type="pres">
      <dgm:prSet presAssocID="{CD38C542-A218-41F4-8CEC-33E053713DCD}" presName="c12" presStyleLbl="node1" presStyleIdx="11" presStyleCnt="19"/>
      <dgm:spPr/>
    </dgm:pt>
    <dgm:pt modelId="{70F8DCD4-94D6-4E43-AA0E-90F205C813BF}" type="pres">
      <dgm:prSet presAssocID="{CD38C542-A218-41F4-8CEC-33E053713DCD}" presName="c13" presStyleLbl="node1" presStyleIdx="12" presStyleCnt="19"/>
      <dgm:spPr/>
    </dgm:pt>
    <dgm:pt modelId="{0E97335F-5101-471B-9D82-4AC6402D3AFA}" type="pres">
      <dgm:prSet presAssocID="{CD38C542-A218-41F4-8CEC-33E053713DCD}" presName="c14" presStyleLbl="node1" presStyleIdx="13" presStyleCnt="19"/>
      <dgm:spPr/>
    </dgm:pt>
    <dgm:pt modelId="{5D8D5B5B-4957-4510-8850-CF687D11BA08}" type="pres">
      <dgm:prSet presAssocID="{CD38C542-A218-41F4-8CEC-33E053713DCD}" presName="c15" presStyleLbl="node1" presStyleIdx="14" presStyleCnt="19"/>
      <dgm:spPr/>
    </dgm:pt>
    <dgm:pt modelId="{05AA7CB2-A453-4FDD-BE1F-12FAA36AA58B}" type="pres">
      <dgm:prSet presAssocID="{CD38C542-A218-41F4-8CEC-33E053713DCD}" presName="c16" presStyleLbl="node1" presStyleIdx="15" presStyleCnt="19"/>
      <dgm:spPr/>
    </dgm:pt>
    <dgm:pt modelId="{5138BE8B-A50B-4816-9607-DEB2EE903C7D}" type="pres">
      <dgm:prSet presAssocID="{CD38C542-A218-41F4-8CEC-33E053713DCD}" presName="c17" presStyleLbl="node1" presStyleIdx="16" presStyleCnt="19"/>
      <dgm:spPr/>
    </dgm:pt>
    <dgm:pt modelId="{2BFF8AE8-AA71-4417-9206-C5335F64A716}" type="pres">
      <dgm:prSet presAssocID="{CD38C542-A218-41F4-8CEC-33E053713DCD}" presName="c18" presStyleLbl="node1" presStyleIdx="17" presStyleCnt="19"/>
      <dgm:spPr/>
    </dgm:pt>
    <dgm:pt modelId="{B4EEBAE7-40D2-493C-83D8-E7D299E8398D}" type="pres">
      <dgm:prSet presAssocID="{82DBB876-E5B3-47D4-B3FD-D8F10AB72D04}" presName="chevronComposite1" presStyleCnt="0"/>
      <dgm:spPr/>
    </dgm:pt>
    <dgm:pt modelId="{7D85305A-868C-47E5-9664-5EB33D7C04E5}" type="pres">
      <dgm:prSet presAssocID="{82DBB876-E5B3-47D4-B3FD-D8F10AB72D04}" presName="chevron1" presStyleLbl="sibTrans2D1" presStyleIdx="0" presStyleCnt="5"/>
      <dgm:spPr/>
    </dgm:pt>
    <dgm:pt modelId="{6E3DDC6D-F8E6-4E04-83DB-68474B268933}" type="pres">
      <dgm:prSet presAssocID="{82DBB876-E5B3-47D4-B3FD-D8F10AB72D04}" presName="spChevron1" presStyleCnt="0"/>
      <dgm:spPr/>
    </dgm:pt>
    <dgm:pt modelId="{2B9624EC-3475-4111-9BFE-FB6EB3037295}" type="pres">
      <dgm:prSet presAssocID="{6FDC79C5-0392-4B91-94CA-7CB2CA18C1B0}" presName="middle" presStyleCnt="0"/>
      <dgm:spPr/>
    </dgm:pt>
    <dgm:pt modelId="{1A4FC934-94FA-4617-9A43-C11082B035C2}" type="pres">
      <dgm:prSet presAssocID="{6FDC79C5-0392-4B91-94CA-7CB2CA18C1B0}" presName="parTxMid" presStyleLbl="revTx" presStyleIdx="1" presStyleCnt="5"/>
      <dgm:spPr/>
      <dgm:t>
        <a:bodyPr/>
        <a:lstStyle/>
        <a:p>
          <a:endParaRPr lang="zh-TW" altLang="en-US"/>
        </a:p>
      </dgm:t>
    </dgm:pt>
    <dgm:pt modelId="{F3426172-3D23-4282-8A25-2F9B96EDFEE1}" type="pres">
      <dgm:prSet presAssocID="{6FDC79C5-0392-4B91-94CA-7CB2CA18C1B0}" presName="spMid" presStyleCnt="0"/>
      <dgm:spPr/>
    </dgm:pt>
    <dgm:pt modelId="{A95EE158-1ECB-45ED-9DDC-4CFD5B48BC6A}" type="pres">
      <dgm:prSet presAssocID="{4DC7EE98-BB06-4BF6-9CF9-275D88AB6EBF}" presName="chevronComposite1" presStyleCnt="0"/>
      <dgm:spPr/>
    </dgm:pt>
    <dgm:pt modelId="{B612F67C-7509-4C8E-AF7D-586CCC57B3AE}" type="pres">
      <dgm:prSet presAssocID="{4DC7EE98-BB06-4BF6-9CF9-275D88AB6EBF}" presName="chevron1" presStyleLbl="sibTrans2D1" presStyleIdx="1" presStyleCnt="5"/>
      <dgm:spPr/>
    </dgm:pt>
    <dgm:pt modelId="{02F1DC82-2630-4605-8DA6-C4DD9EE10E0B}" type="pres">
      <dgm:prSet presAssocID="{4DC7EE98-BB06-4BF6-9CF9-275D88AB6EBF}" presName="spChevron1" presStyleCnt="0"/>
      <dgm:spPr/>
    </dgm:pt>
    <dgm:pt modelId="{0F017023-2DA9-4F62-A106-4E3A49E95F0A}" type="pres">
      <dgm:prSet presAssocID="{9C79CFAB-2C70-486D-B39A-E2C802B6BF66}" presName="middle" presStyleCnt="0"/>
      <dgm:spPr/>
    </dgm:pt>
    <dgm:pt modelId="{3F008B61-9181-4087-8337-FC0EA7E3F1A8}" type="pres">
      <dgm:prSet presAssocID="{9C79CFAB-2C70-486D-B39A-E2C802B6BF66}" presName="parTxMid" presStyleLbl="revTx" presStyleIdx="2" presStyleCnt="5"/>
      <dgm:spPr/>
      <dgm:t>
        <a:bodyPr/>
        <a:lstStyle/>
        <a:p>
          <a:endParaRPr lang="zh-TW" altLang="en-US"/>
        </a:p>
      </dgm:t>
    </dgm:pt>
    <dgm:pt modelId="{7A5A65D2-334F-4D3F-A4B0-852ACF46929F}" type="pres">
      <dgm:prSet presAssocID="{9C79CFAB-2C70-486D-B39A-E2C802B6BF66}" presName="spMid" presStyleCnt="0"/>
      <dgm:spPr/>
    </dgm:pt>
    <dgm:pt modelId="{97F7ACFE-230B-42FE-9398-4DA7E4BD2695}" type="pres">
      <dgm:prSet presAssocID="{0CA3AFFF-240F-4D91-85EE-E48B73181A28}" presName="chevronComposite1" presStyleCnt="0"/>
      <dgm:spPr/>
    </dgm:pt>
    <dgm:pt modelId="{8CDCFBE1-D865-49FA-9F5C-09A121F342DD}" type="pres">
      <dgm:prSet presAssocID="{0CA3AFFF-240F-4D91-85EE-E48B73181A28}" presName="chevron1" presStyleLbl="sibTrans2D1" presStyleIdx="2" presStyleCnt="5"/>
      <dgm:spPr/>
    </dgm:pt>
    <dgm:pt modelId="{A2D7F7D3-F0E5-4C90-B2D0-4445285E5A1C}" type="pres">
      <dgm:prSet presAssocID="{0CA3AFFF-240F-4D91-85EE-E48B73181A28}" presName="spChevron1" presStyleCnt="0"/>
      <dgm:spPr/>
    </dgm:pt>
    <dgm:pt modelId="{84525F49-D17C-4E95-A28E-8CB9E7FFC456}" type="pres">
      <dgm:prSet presAssocID="{DD05D6B3-4705-415D-A3A6-7FD419845F56}" presName="middle" presStyleCnt="0"/>
      <dgm:spPr/>
    </dgm:pt>
    <dgm:pt modelId="{B69C0BEF-3422-48B6-94F2-E6248888CE80}" type="pres">
      <dgm:prSet presAssocID="{DD05D6B3-4705-415D-A3A6-7FD419845F56}" presName="parTxMid" presStyleLbl="revTx" presStyleIdx="3" presStyleCnt="5"/>
      <dgm:spPr/>
      <dgm:t>
        <a:bodyPr/>
        <a:lstStyle/>
        <a:p>
          <a:endParaRPr lang="zh-TW" altLang="en-US"/>
        </a:p>
      </dgm:t>
    </dgm:pt>
    <dgm:pt modelId="{05BEB5A8-199B-45FC-B83A-1D4326D3B30B}" type="pres">
      <dgm:prSet presAssocID="{DD05D6B3-4705-415D-A3A6-7FD419845F56}" presName="spMid" presStyleCnt="0"/>
      <dgm:spPr/>
    </dgm:pt>
    <dgm:pt modelId="{EB6992ED-169B-4221-B5A9-C0801BA79B80}" type="pres">
      <dgm:prSet presAssocID="{07097C13-C49C-417F-BBE2-78F45F20FC22}" presName="chevronComposite1" presStyleCnt="0"/>
      <dgm:spPr/>
    </dgm:pt>
    <dgm:pt modelId="{11F47014-514C-489B-95F0-80034E2AE65D}" type="pres">
      <dgm:prSet presAssocID="{07097C13-C49C-417F-BBE2-78F45F20FC22}" presName="chevron1" presStyleLbl="sibTrans2D1" presStyleIdx="3" presStyleCnt="5"/>
      <dgm:spPr/>
    </dgm:pt>
    <dgm:pt modelId="{A200BACD-CE45-4A9F-969A-A875CC448155}" type="pres">
      <dgm:prSet presAssocID="{07097C13-C49C-417F-BBE2-78F45F20FC22}" presName="spChevron1" presStyleCnt="0"/>
      <dgm:spPr/>
    </dgm:pt>
    <dgm:pt modelId="{2928F79D-D91E-4B48-8259-B23F9FE2C32A}" type="pres">
      <dgm:prSet presAssocID="{A6F45D50-B918-4597-B91F-F98D6961FF4A}" presName="middle" presStyleCnt="0"/>
      <dgm:spPr/>
    </dgm:pt>
    <dgm:pt modelId="{47EE210D-4D73-488A-82E8-7320B8FA4D58}" type="pres">
      <dgm:prSet presAssocID="{A6F45D50-B918-4597-B91F-F98D6961FF4A}" presName="parTxMid" presStyleLbl="revTx" presStyleIdx="4" presStyleCnt="5"/>
      <dgm:spPr/>
      <dgm:t>
        <a:bodyPr/>
        <a:lstStyle/>
        <a:p>
          <a:endParaRPr lang="zh-TW" altLang="en-US"/>
        </a:p>
      </dgm:t>
    </dgm:pt>
    <dgm:pt modelId="{C1DEC3E1-1A94-4201-B572-F1B115E8AD6F}" type="pres">
      <dgm:prSet presAssocID="{A6F45D50-B918-4597-B91F-F98D6961FF4A}" presName="spMid" presStyleCnt="0"/>
      <dgm:spPr/>
    </dgm:pt>
    <dgm:pt modelId="{68232B56-BA1A-4B18-B737-3C256F0C5978}" type="pres">
      <dgm:prSet presAssocID="{2E9F798E-2953-4E94-9364-7ED3E1E85FEC}" presName="chevronComposite1" presStyleCnt="0"/>
      <dgm:spPr/>
    </dgm:pt>
    <dgm:pt modelId="{81FA96BF-04A3-4DBF-8A21-4D4F32EF7439}" type="pres">
      <dgm:prSet presAssocID="{2E9F798E-2953-4E94-9364-7ED3E1E85FEC}" presName="chevron1" presStyleLbl="sibTrans2D1" presStyleIdx="4" presStyleCnt="5"/>
      <dgm:spPr/>
    </dgm:pt>
    <dgm:pt modelId="{82E9B57D-BAA2-4D35-89A8-2C5A2EF9BFBB}" type="pres">
      <dgm:prSet presAssocID="{2E9F798E-2953-4E94-9364-7ED3E1E85FEC}" presName="spChevron1" presStyleCnt="0"/>
      <dgm:spPr/>
    </dgm:pt>
    <dgm:pt modelId="{5FCC9E1A-BAB9-4D62-816E-F45368A2F043}" type="pres">
      <dgm:prSet presAssocID="{940155EA-1205-4132-B9E1-122691290A3F}" presName="last" presStyleCnt="0"/>
      <dgm:spPr/>
    </dgm:pt>
    <dgm:pt modelId="{6D73DDEB-4B7F-4796-9572-37B774E97834}" type="pres">
      <dgm:prSet presAssocID="{940155EA-1205-4132-B9E1-122691290A3F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FCF9DD59-DA10-441B-BBA8-8C1C6838E394}" type="pres">
      <dgm:prSet presAssocID="{940155EA-1205-4132-B9E1-122691290A3F}" presName="spN" presStyleCnt="0"/>
      <dgm:spPr/>
    </dgm:pt>
  </dgm:ptLst>
  <dgm:cxnLst>
    <dgm:cxn modelId="{D24FDCE0-F5DF-4510-BE87-BE2203EB1D3C}" type="presOf" srcId="{A6F45D50-B918-4597-B91F-F98D6961FF4A}" destId="{47EE210D-4D73-488A-82E8-7320B8FA4D58}" srcOrd="0" destOrd="0" presId="urn:microsoft.com/office/officeart/2009/3/layout/RandomtoResultProcess"/>
    <dgm:cxn modelId="{52E2CD7F-7A51-4CB6-962C-8027EF50F138}" type="presOf" srcId="{9C79CFAB-2C70-486D-B39A-E2C802B6BF66}" destId="{3F008B61-9181-4087-8337-FC0EA7E3F1A8}" srcOrd="0" destOrd="0" presId="urn:microsoft.com/office/officeart/2009/3/layout/RandomtoResultProcess"/>
    <dgm:cxn modelId="{58AC85F0-1607-4D8C-8DFF-BCD3C1DAD972}" type="presOf" srcId="{940155EA-1205-4132-B9E1-122691290A3F}" destId="{6D73DDEB-4B7F-4796-9572-37B774E97834}" srcOrd="0" destOrd="0" presId="urn:microsoft.com/office/officeart/2009/3/layout/RandomtoResultProcess"/>
    <dgm:cxn modelId="{4C4F9F14-DCDC-459F-9D89-7960F4ADACCC}" type="presOf" srcId="{72F25B54-7ABB-4DD2-8889-F2CFC21D1312}" destId="{385000A9-06F5-4063-9A22-A9CD4AF63040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5A9EA97A-6568-49B5-896D-EBE38EAEB905}" type="presOf" srcId="{CD38C542-A218-41F4-8CEC-33E053713DCD}" destId="{E100417B-C75E-4838-9CCA-DBD8A7793847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7BCF331E-6EFA-4901-A090-D477BFA7F9F7}" type="presOf" srcId="{DD05D6B3-4705-415D-A3A6-7FD419845F56}" destId="{B69C0BEF-3422-48B6-94F2-E6248888CE80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40767F0E-5805-4D55-B733-314B8F64CBDC}" srcId="{72F25B54-7ABB-4DD2-8889-F2CFC21D1312}" destId="{940155EA-1205-4132-B9E1-122691290A3F}" srcOrd="5" destOrd="0" parTransId="{FBC1462B-07CF-4CD5-92A8-952CAA3B4C5E}" sibTransId="{CF3540EA-0796-4DB8-9D2B-23AB8080F52E}"/>
    <dgm:cxn modelId="{4DFAD216-34B2-468D-89A5-D882F15E339E}" type="presOf" srcId="{6FDC79C5-0392-4B91-94CA-7CB2CA18C1B0}" destId="{1A4FC934-94FA-4617-9A43-C11082B035C2}" srcOrd="0" destOrd="0" presId="urn:microsoft.com/office/officeart/2009/3/layout/RandomtoResultProcess"/>
    <dgm:cxn modelId="{DEB53D0D-FFB2-4F06-BF2F-A8696BD55A82}" type="presParOf" srcId="{385000A9-06F5-4063-9A22-A9CD4AF63040}" destId="{8D772E62-73D4-4284-8321-14A8D333047B}" srcOrd="0" destOrd="0" presId="urn:microsoft.com/office/officeart/2009/3/layout/RandomtoResultProcess"/>
    <dgm:cxn modelId="{9D1CF028-85A5-4FB4-B94D-FF724F698E5E}" type="presParOf" srcId="{8D772E62-73D4-4284-8321-14A8D333047B}" destId="{E100417B-C75E-4838-9CCA-DBD8A7793847}" srcOrd="0" destOrd="0" presId="urn:microsoft.com/office/officeart/2009/3/layout/RandomtoResultProcess"/>
    <dgm:cxn modelId="{E536AAD1-8FB9-4761-81A9-E901A9CA154E}" type="presParOf" srcId="{8D772E62-73D4-4284-8321-14A8D333047B}" destId="{A127BC13-DB04-4920-BFE1-39F6A726360C}" srcOrd="1" destOrd="0" presId="urn:microsoft.com/office/officeart/2009/3/layout/RandomtoResultProcess"/>
    <dgm:cxn modelId="{E3A104DF-5A76-4A3D-95C6-71BD06126DE4}" type="presParOf" srcId="{8D772E62-73D4-4284-8321-14A8D333047B}" destId="{BCACD7DD-F32C-4E2B-8CFF-9E503438CA17}" srcOrd="2" destOrd="0" presId="urn:microsoft.com/office/officeart/2009/3/layout/RandomtoResultProcess"/>
    <dgm:cxn modelId="{9252742C-19EB-4438-804F-D733C3FDF14D}" type="presParOf" srcId="{8D772E62-73D4-4284-8321-14A8D333047B}" destId="{A898F26B-EA59-4F1A-82AD-073622FEC30B}" srcOrd="3" destOrd="0" presId="urn:microsoft.com/office/officeart/2009/3/layout/RandomtoResultProcess"/>
    <dgm:cxn modelId="{44ABEE16-57F1-4EEE-A044-C876DFBB0364}" type="presParOf" srcId="{8D772E62-73D4-4284-8321-14A8D333047B}" destId="{3B1520E3-A9A4-475E-8AFB-AADE64710EAA}" srcOrd="4" destOrd="0" presId="urn:microsoft.com/office/officeart/2009/3/layout/RandomtoResultProcess"/>
    <dgm:cxn modelId="{894172A5-1B98-4030-ABE5-8FDE3181FBC0}" type="presParOf" srcId="{8D772E62-73D4-4284-8321-14A8D333047B}" destId="{C7244281-DF67-46DE-B3E7-4738E904B19B}" srcOrd="5" destOrd="0" presId="urn:microsoft.com/office/officeart/2009/3/layout/RandomtoResultProcess"/>
    <dgm:cxn modelId="{8B28713F-84EE-42CC-A4D0-64EEE8E7A7B8}" type="presParOf" srcId="{8D772E62-73D4-4284-8321-14A8D333047B}" destId="{7B6C29A7-48DA-4E20-8196-A7B50AD8B372}" srcOrd="6" destOrd="0" presId="urn:microsoft.com/office/officeart/2009/3/layout/RandomtoResultProcess"/>
    <dgm:cxn modelId="{6627E2DB-0A7D-4F55-99A5-02E3278C9EC7}" type="presParOf" srcId="{8D772E62-73D4-4284-8321-14A8D333047B}" destId="{5C782D02-1113-4035-B902-590CC4CD65EF}" srcOrd="7" destOrd="0" presId="urn:microsoft.com/office/officeart/2009/3/layout/RandomtoResultProcess"/>
    <dgm:cxn modelId="{7D0FD333-8DF6-4CA5-AD52-7FB6101E16AE}" type="presParOf" srcId="{8D772E62-73D4-4284-8321-14A8D333047B}" destId="{9612D17B-77F6-41AE-AEE3-B4B9BC53122A}" srcOrd="8" destOrd="0" presId="urn:microsoft.com/office/officeart/2009/3/layout/RandomtoResultProcess"/>
    <dgm:cxn modelId="{7C74DE0A-423F-423E-A837-AE16C913BA01}" type="presParOf" srcId="{8D772E62-73D4-4284-8321-14A8D333047B}" destId="{21A7C188-EA62-41CE-83AC-16AA9F0870A3}" srcOrd="9" destOrd="0" presId="urn:microsoft.com/office/officeart/2009/3/layout/RandomtoResultProcess"/>
    <dgm:cxn modelId="{0717E0EE-68AD-4334-8D1D-C2D36B8E5A2B}" type="presParOf" srcId="{8D772E62-73D4-4284-8321-14A8D333047B}" destId="{415B758E-8156-4D93-9B65-59AEBC886D3F}" srcOrd="10" destOrd="0" presId="urn:microsoft.com/office/officeart/2009/3/layout/RandomtoResultProcess"/>
    <dgm:cxn modelId="{3C3C1F75-EA22-4109-B051-5F821A333643}" type="presParOf" srcId="{8D772E62-73D4-4284-8321-14A8D333047B}" destId="{3BB91B2A-E5C5-4383-A693-152CFFC53F3B}" srcOrd="11" destOrd="0" presId="urn:microsoft.com/office/officeart/2009/3/layout/RandomtoResultProcess"/>
    <dgm:cxn modelId="{39037E20-22C9-4B9A-B722-3E3CD605CE28}" type="presParOf" srcId="{8D772E62-73D4-4284-8321-14A8D333047B}" destId="{0495FBC6-8577-4DB7-938D-BB265228CF62}" srcOrd="12" destOrd="0" presId="urn:microsoft.com/office/officeart/2009/3/layout/RandomtoResultProcess"/>
    <dgm:cxn modelId="{B3B975C2-2BC1-4E63-978B-0242CB36E474}" type="presParOf" srcId="{8D772E62-73D4-4284-8321-14A8D333047B}" destId="{70F8DCD4-94D6-4E43-AA0E-90F205C813BF}" srcOrd="13" destOrd="0" presId="urn:microsoft.com/office/officeart/2009/3/layout/RandomtoResultProcess"/>
    <dgm:cxn modelId="{32BCCCCD-D1CE-4C7E-8CE6-53A7EEE14271}" type="presParOf" srcId="{8D772E62-73D4-4284-8321-14A8D333047B}" destId="{0E97335F-5101-471B-9D82-4AC6402D3AFA}" srcOrd="14" destOrd="0" presId="urn:microsoft.com/office/officeart/2009/3/layout/RandomtoResultProcess"/>
    <dgm:cxn modelId="{F0510D05-20AA-4915-AF57-FF7B374B043B}" type="presParOf" srcId="{8D772E62-73D4-4284-8321-14A8D333047B}" destId="{5D8D5B5B-4957-4510-8850-CF687D11BA08}" srcOrd="15" destOrd="0" presId="urn:microsoft.com/office/officeart/2009/3/layout/RandomtoResultProcess"/>
    <dgm:cxn modelId="{E8D6E7A5-472A-4B56-AD2A-B7BF64847B2B}" type="presParOf" srcId="{8D772E62-73D4-4284-8321-14A8D333047B}" destId="{05AA7CB2-A453-4FDD-BE1F-12FAA36AA58B}" srcOrd="16" destOrd="0" presId="urn:microsoft.com/office/officeart/2009/3/layout/RandomtoResultProcess"/>
    <dgm:cxn modelId="{1CDC9D3E-402D-43F3-9674-0E1309ADF3EA}" type="presParOf" srcId="{8D772E62-73D4-4284-8321-14A8D333047B}" destId="{5138BE8B-A50B-4816-9607-DEB2EE903C7D}" srcOrd="17" destOrd="0" presId="urn:microsoft.com/office/officeart/2009/3/layout/RandomtoResultProcess"/>
    <dgm:cxn modelId="{1314AEE8-CE08-4FDF-AE03-6C0955822C70}" type="presParOf" srcId="{8D772E62-73D4-4284-8321-14A8D333047B}" destId="{2BFF8AE8-AA71-4417-9206-C5335F64A716}" srcOrd="18" destOrd="0" presId="urn:microsoft.com/office/officeart/2009/3/layout/RandomtoResultProcess"/>
    <dgm:cxn modelId="{78A1A593-B5DE-4B06-8FD4-472701EE4362}" type="presParOf" srcId="{385000A9-06F5-4063-9A22-A9CD4AF63040}" destId="{B4EEBAE7-40D2-493C-83D8-E7D299E8398D}" srcOrd="1" destOrd="0" presId="urn:microsoft.com/office/officeart/2009/3/layout/RandomtoResultProcess"/>
    <dgm:cxn modelId="{440662D0-B0E6-4FB9-BFC9-8A7BCE81A19D}" type="presParOf" srcId="{B4EEBAE7-40D2-493C-83D8-E7D299E8398D}" destId="{7D85305A-868C-47E5-9664-5EB33D7C04E5}" srcOrd="0" destOrd="0" presId="urn:microsoft.com/office/officeart/2009/3/layout/RandomtoResultProcess"/>
    <dgm:cxn modelId="{A0FBD205-B069-4A1D-9777-6DA212B17986}" type="presParOf" srcId="{B4EEBAE7-40D2-493C-83D8-E7D299E8398D}" destId="{6E3DDC6D-F8E6-4E04-83DB-68474B268933}" srcOrd="1" destOrd="0" presId="urn:microsoft.com/office/officeart/2009/3/layout/RandomtoResultProcess"/>
    <dgm:cxn modelId="{4FEB6A06-79EB-4933-B0DE-DFACA6911A17}" type="presParOf" srcId="{385000A9-06F5-4063-9A22-A9CD4AF63040}" destId="{2B9624EC-3475-4111-9BFE-FB6EB3037295}" srcOrd="2" destOrd="0" presId="urn:microsoft.com/office/officeart/2009/3/layout/RandomtoResultProcess"/>
    <dgm:cxn modelId="{12F3EBE6-4540-4B7B-B378-442E76EE9865}" type="presParOf" srcId="{2B9624EC-3475-4111-9BFE-FB6EB3037295}" destId="{1A4FC934-94FA-4617-9A43-C11082B035C2}" srcOrd="0" destOrd="0" presId="urn:microsoft.com/office/officeart/2009/3/layout/RandomtoResultProcess"/>
    <dgm:cxn modelId="{EDB0F975-4180-4521-98BB-945352C201E2}" type="presParOf" srcId="{2B9624EC-3475-4111-9BFE-FB6EB3037295}" destId="{F3426172-3D23-4282-8A25-2F9B96EDFEE1}" srcOrd="1" destOrd="0" presId="urn:microsoft.com/office/officeart/2009/3/layout/RandomtoResultProcess"/>
    <dgm:cxn modelId="{263CFC50-9726-4E4C-90D3-AE7D58274DF7}" type="presParOf" srcId="{385000A9-06F5-4063-9A22-A9CD4AF63040}" destId="{A95EE158-1ECB-45ED-9DDC-4CFD5B48BC6A}" srcOrd="3" destOrd="0" presId="urn:microsoft.com/office/officeart/2009/3/layout/RandomtoResultProcess"/>
    <dgm:cxn modelId="{BC0FBD90-311F-42E7-9977-50701727D2C6}" type="presParOf" srcId="{A95EE158-1ECB-45ED-9DDC-4CFD5B48BC6A}" destId="{B612F67C-7509-4C8E-AF7D-586CCC57B3AE}" srcOrd="0" destOrd="0" presId="urn:microsoft.com/office/officeart/2009/3/layout/RandomtoResultProcess"/>
    <dgm:cxn modelId="{7833B4C9-1329-46A7-89F0-9B3412BFEF20}" type="presParOf" srcId="{A95EE158-1ECB-45ED-9DDC-4CFD5B48BC6A}" destId="{02F1DC82-2630-4605-8DA6-C4DD9EE10E0B}" srcOrd="1" destOrd="0" presId="urn:microsoft.com/office/officeart/2009/3/layout/RandomtoResultProcess"/>
    <dgm:cxn modelId="{3A4B56D4-7983-483A-98BE-F6F5513D575A}" type="presParOf" srcId="{385000A9-06F5-4063-9A22-A9CD4AF63040}" destId="{0F017023-2DA9-4F62-A106-4E3A49E95F0A}" srcOrd="4" destOrd="0" presId="urn:microsoft.com/office/officeart/2009/3/layout/RandomtoResultProcess"/>
    <dgm:cxn modelId="{07EB7FEB-4CE0-4489-B163-B756770BF13F}" type="presParOf" srcId="{0F017023-2DA9-4F62-A106-4E3A49E95F0A}" destId="{3F008B61-9181-4087-8337-FC0EA7E3F1A8}" srcOrd="0" destOrd="0" presId="urn:microsoft.com/office/officeart/2009/3/layout/RandomtoResultProcess"/>
    <dgm:cxn modelId="{62116679-5706-47F4-8D7C-194E9AA52B5D}" type="presParOf" srcId="{0F017023-2DA9-4F62-A106-4E3A49E95F0A}" destId="{7A5A65D2-334F-4D3F-A4B0-852ACF46929F}" srcOrd="1" destOrd="0" presId="urn:microsoft.com/office/officeart/2009/3/layout/RandomtoResultProcess"/>
    <dgm:cxn modelId="{31FF21D1-0ABE-47B8-8FBE-4B4BD4EC4C02}" type="presParOf" srcId="{385000A9-06F5-4063-9A22-A9CD4AF63040}" destId="{97F7ACFE-230B-42FE-9398-4DA7E4BD2695}" srcOrd="5" destOrd="0" presId="urn:microsoft.com/office/officeart/2009/3/layout/RandomtoResultProcess"/>
    <dgm:cxn modelId="{7A7B7921-87A6-4C34-8CE8-3D902BCCD880}" type="presParOf" srcId="{97F7ACFE-230B-42FE-9398-4DA7E4BD2695}" destId="{8CDCFBE1-D865-49FA-9F5C-09A121F342DD}" srcOrd="0" destOrd="0" presId="urn:microsoft.com/office/officeart/2009/3/layout/RandomtoResultProcess"/>
    <dgm:cxn modelId="{6FCD351D-1DDF-44AF-9742-C83C4E2D9FA0}" type="presParOf" srcId="{97F7ACFE-230B-42FE-9398-4DA7E4BD2695}" destId="{A2D7F7D3-F0E5-4C90-B2D0-4445285E5A1C}" srcOrd="1" destOrd="0" presId="urn:microsoft.com/office/officeart/2009/3/layout/RandomtoResultProcess"/>
    <dgm:cxn modelId="{1A4AFEFA-2B9F-4100-AA42-116BCD515EEB}" type="presParOf" srcId="{385000A9-06F5-4063-9A22-A9CD4AF63040}" destId="{84525F49-D17C-4E95-A28E-8CB9E7FFC456}" srcOrd="6" destOrd="0" presId="urn:microsoft.com/office/officeart/2009/3/layout/RandomtoResultProcess"/>
    <dgm:cxn modelId="{66E42948-D7BD-4927-83A5-65AFC7A3CE07}" type="presParOf" srcId="{84525F49-D17C-4E95-A28E-8CB9E7FFC456}" destId="{B69C0BEF-3422-48B6-94F2-E6248888CE80}" srcOrd="0" destOrd="0" presId="urn:microsoft.com/office/officeart/2009/3/layout/RandomtoResultProcess"/>
    <dgm:cxn modelId="{75D8B9A6-2006-4A1F-9FCE-5F31829FC37D}" type="presParOf" srcId="{84525F49-D17C-4E95-A28E-8CB9E7FFC456}" destId="{05BEB5A8-199B-45FC-B83A-1D4326D3B30B}" srcOrd="1" destOrd="0" presId="urn:microsoft.com/office/officeart/2009/3/layout/RandomtoResultProcess"/>
    <dgm:cxn modelId="{B4C37143-EEC2-4736-9425-2095D12891FC}" type="presParOf" srcId="{385000A9-06F5-4063-9A22-A9CD4AF63040}" destId="{EB6992ED-169B-4221-B5A9-C0801BA79B80}" srcOrd="7" destOrd="0" presId="urn:microsoft.com/office/officeart/2009/3/layout/RandomtoResultProcess"/>
    <dgm:cxn modelId="{0521A214-FE58-4F44-B7BA-975C87AE6725}" type="presParOf" srcId="{EB6992ED-169B-4221-B5A9-C0801BA79B80}" destId="{11F47014-514C-489B-95F0-80034E2AE65D}" srcOrd="0" destOrd="0" presId="urn:microsoft.com/office/officeart/2009/3/layout/RandomtoResultProcess"/>
    <dgm:cxn modelId="{BC627CE2-E258-4050-9CCA-94841F3109CD}" type="presParOf" srcId="{EB6992ED-169B-4221-B5A9-C0801BA79B80}" destId="{A200BACD-CE45-4A9F-969A-A875CC448155}" srcOrd="1" destOrd="0" presId="urn:microsoft.com/office/officeart/2009/3/layout/RandomtoResultProcess"/>
    <dgm:cxn modelId="{4BA0DBBD-DA18-4AC2-84BD-6B61847499C3}" type="presParOf" srcId="{385000A9-06F5-4063-9A22-A9CD4AF63040}" destId="{2928F79D-D91E-4B48-8259-B23F9FE2C32A}" srcOrd="8" destOrd="0" presId="urn:microsoft.com/office/officeart/2009/3/layout/RandomtoResultProcess"/>
    <dgm:cxn modelId="{4044C4EC-F8F2-4CD1-AAFD-B9DC917B0B49}" type="presParOf" srcId="{2928F79D-D91E-4B48-8259-B23F9FE2C32A}" destId="{47EE210D-4D73-488A-82E8-7320B8FA4D58}" srcOrd="0" destOrd="0" presId="urn:microsoft.com/office/officeart/2009/3/layout/RandomtoResultProcess"/>
    <dgm:cxn modelId="{EB590807-C3AF-4FC9-8060-9DD695CDA6B8}" type="presParOf" srcId="{2928F79D-D91E-4B48-8259-B23F9FE2C32A}" destId="{C1DEC3E1-1A94-4201-B572-F1B115E8AD6F}" srcOrd="1" destOrd="0" presId="urn:microsoft.com/office/officeart/2009/3/layout/RandomtoResultProcess"/>
    <dgm:cxn modelId="{34A868E5-4456-405B-8895-2D6870705AAF}" type="presParOf" srcId="{385000A9-06F5-4063-9A22-A9CD4AF63040}" destId="{68232B56-BA1A-4B18-B737-3C256F0C5978}" srcOrd="9" destOrd="0" presId="urn:microsoft.com/office/officeart/2009/3/layout/RandomtoResultProcess"/>
    <dgm:cxn modelId="{20BF7701-4BB5-45A7-914F-21F58D53BB69}" type="presParOf" srcId="{68232B56-BA1A-4B18-B737-3C256F0C5978}" destId="{81FA96BF-04A3-4DBF-8A21-4D4F32EF7439}" srcOrd="0" destOrd="0" presId="urn:microsoft.com/office/officeart/2009/3/layout/RandomtoResultProcess"/>
    <dgm:cxn modelId="{CFC466FC-CEBA-4C39-8BCD-D2C8FEAE7649}" type="presParOf" srcId="{68232B56-BA1A-4B18-B737-3C256F0C5978}" destId="{82E9B57D-BAA2-4D35-89A8-2C5A2EF9BFBB}" srcOrd="1" destOrd="0" presId="urn:microsoft.com/office/officeart/2009/3/layout/RandomtoResultProcess"/>
    <dgm:cxn modelId="{C24A367F-ECDC-406C-870C-40E159A0FD69}" type="presParOf" srcId="{385000A9-06F5-4063-9A22-A9CD4AF63040}" destId="{5FCC9E1A-BAB9-4D62-816E-F45368A2F043}" srcOrd="10" destOrd="0" presId="urn:microsoft.com/office/officeart/2009/3/layout/RandomtoResultProcess"/>
    <dgm:cxn modelId="{70641ECB-5336-42D7-844C-B8D57CBA5CF8}" type="presParOf" srcId="{5FCC9E1A-BAB9-4D62-816E-F45368A2F043}" destId="{6D73DDEB-4B7F-4796-9572-37B774E97834}" srcOrd="0" destOrd="0" presId="urn:microsoft.com/office/officeart/2009/3/layout/RandomtoResultProcess"/>
    <dgm:cxn modelId="{BB907391-653B-4E4A-8356-E1F21799C995}" type="presParOf" srcId="{5FCC9E1A-BAB9-4D62-816E-F45368A2F043}" destId="{FCF9DD59-DA10-441B-BBA8-8C1C6838E394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DC79C5-0392-4B91-94CA-7CB2CA18C1B0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0155EA-1205-4132-B9E1-122691290A3F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C1462B-07CF-4CD5-92A8-952CAA3B4C5E}" type="par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3540EA-0796-4DB8-9D2B-23AB8080F52E}" type="sib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9DCD7B-1251-4A1B-BA19-A6F09D839F56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9277D140-DF73-410C-B46C-B0EBCAAE135B}" type="pres">
      <dgm:prSet presAssocID="{CD38C542-A218-41F4-8CEC-33E053713DCD}" presName="chaos" presStyleCnt="0"/>
      <dgm:spPr/>
    </dgm:pt>
    <dgm:pt modelId="{1423D673-F8DB-45D5-80E0-3B03E990D7DE}" type="pres">
      <dgm:prSet presAssocID="{CD38C542-A218-41F4-8CEC-33E053713DCD}" presName="parTx1" presStyleLbl="revTx" presStyleIdx="0" presStyleCnt="5"/>
      <dgm:spPr/>
      <dgm:t>
        <a:bodyPr/>
        <a:lstStyle/>
        <a:p>
          <a:endParaRPr lang="zh-TW" altLang="en-US"/>
        </a:p>
      </dgm:t>
    </dgm:pt>
    <dgm:pt modelId="{2301D375-B70C-4147-9FBB-2B0FFAAC5DE6}" type="pres">
      <dgm:prSet presAssocID="{CD38C542-A218-41F4-8CEC-33E053713DCD}" presName="c1" presStyleLbl="node1" presStyleIdx="0" presStyleCnt="19"/>
      <dgm:spPr/>
    </dgm:pt>
    <dgm:pt modelId="{8B6AE7C9-E73A-4521-95C3-FDE1699D4D33}" type="pres">
      <dgm:prSet presAssocID="{CD38C542-A218-41F4-8CEC-33E053713DCD}" presName="c2" presStyleLbl="node1" presStyleIdx="1" presStyleCnt="19"/>
      <dgm:spPr/>
    </dgm:pt>
    <dgm:pt modelId="{34924492-C6C8-4B97-9C97-BD75A5492CF2}" type="pres">
      <dgm:prSet presAssocID="{CD38C542-A218-41F4-8CEC-33E053713DCD}" presName="c3" presStyleLbl="node1" presStyleIdx="2" presStyleCnt="19"/>
      <dgm:spPr/>
    </dgm:pt>
    <dgm:pt modelId="{80DC1900-7904-45FA-A930-BBDBAE610228}" type="pres">
      <dgm:prSet presAssocID="{CD38C542-A218-41F4-8CEC-33E053713DCD}" presName="c4" presStyleLbl="node1" presStyleIdx="3" presStyleCnt="19"/>
      <dgm:spPr/>
    </dgm:pt>
    <dgm:pt modelId="{3BE07C67-33AD-4148-9FA5-6D43CC0D43D4}" type="pres">
      <dgm:prSet presAssocID="{CD38C542-A218-41F4-8CEC-33E053713DCD}" presName="c5" presStyleLbl="node1" presStyleIdx="4" presStyleCnt="19"/>
      <dgm:spPr/>
    </dgm:pt>
    <dgm:pt modelId="{F0CE86DD-0547-4113-9DFD-9D7D43BCD9EC}" type="pres">
      <dgm:prSet presAssocID="{CD38C542-A218-41F4-8CEC-33E053713DCD}" presName="c6" presStyleLbl="node1" presStyleIdx="5" presStyleCnt="19"/>
      <dgm:spPr/>
    </dgm:pt>
    <dgm:pt modelId="{2F587FE9-3846-4A16-9B66-B37B968E1EB3}" type="pres">
      <dgm:prSet presAssocID="{CD38C542-A218-41F4-8CEC-33E053713DCD}" presName="c7" presStyleLbl="node1" presStyleIdx="6" presStyleCnt="19"/>
      <dgm:spPr/>
    </dgm:pt>
    <dgm:pt modelId="{F1A1D554-6A7F-43A9-A900-BC902D979A68}" type="pres">
      <dgm:prSet presAssocID="{CD38C542-A218-41F4-8CEC-33E053713DCD}" presName="c8" presStyleLbl="node1" presStyleIdx="7" presStyleCnt="19"/>
      <dgm:spPr/>
    </dgm:pt>
    <dgm:pt modelId="{B450D789-C1D3-4F05-BF45-A4D612ACC6C3}" type="pres">
      <dgm:prSet presAssocID="{CD38C542-A218-41F4-8CEC-33E053713DCD}" presName="c9" presStyleLbl="node1" presStyleIdx="8" presStyleCnt="19"/>
      <dgm:spPr/>
    </dgm:pt>
    <dgm:pt modelId="{2CDCBC33-F998-4086-AC9F-6BA0B3EE6624}" type="pres">
      <dgm:prSet presAssocID="{CD38C542-A218-41F4-8CEC-33E053713DCD}" presName="c10" presStyleLbl="node1" presStyleIdx="9" presStyleCnt="19"/>
      <dgm:spPr/>
    </dgm:pt>
    <dgm:pt modelId="{29789BE5-64C6-4B3D-A945-B1B305101666}" type="pres">
      <dgm:prSet presAssocID="{CD38C542-A218-41F4-8CEC-33E053713DCD}" presName="c11" presStyleLbl="node1" presStyleIdx="10" presStyleCnt="19"/>
      <dgm:spPr/>
    </dgm:pt>
    <dgm:pt modelId="{F83A3F88-85F4-4C57-9C99-EE8DF7A71678}" type="pres">
      <dgm:prSet presAssocID="{CD38C542-A218-41F4-8CEC-33E053713DCD}" presName="c12" presStyleLbl="node1" presStyleIdx="11" presStyleCnt="19"/>
      <dgm:spPr/>
    </dgm:pt>
    <dgm:pt modelId="{A76320CD-37DE-48FA-B63F-E3AB0C29B56C}" type="pres">
      <dgm:prSet presAssocID="{CD38C542-A218-41F4-8CEC-33E053713DCD}" presName="c13" presStyleLbl="node1" presStyleIdx="12" presStyleCnt="19"/>
      <dgm:spPr/>
    </dgm:pt>
    <dgm:pt modelId="{65A8F6BC-EC68-45F9-BFC7-88D19FC29203}" type="pres">
      <dgm:prSet presAssocID="{CD38C542-A218-41F4-8CEC-33E053713DCD}" presName="c14" presStyleLbl="node1" presStyleIdx="13" presStyleCnt="19"/>
      <dgm:spPr/>
    </dgm:pt>
    <dgm:pt modelId="{8648D406-E24D-4E48-9B59-DD0E0BD1C332}" type="pres">
      <dgm:prSet presAssocID="{CD38C542-A218-41F4-8CEC-33E053713DCD}" presName="c15" presStyleLbl="node1" presStyleIdx="14" presStyleCnt="19"/>
      <dgm:spPr/>
    </dgm:pt>
    <dgm:pt modelId="{85561000-8680-47BF-A61C-5306ADFA0AA2}" type="pres">
      <dgm:prSet presAssocID="{CD38C542-A218-41F4-8CEC-33E053713DCD}" presName="c16" presStyleLbl="node1" presStyleIdx="15" presStyleCnt="19"/>
      <dgm:spPr/>
    </dgm:pt>
    <dgm:pt modelId="{858B05DE-8569-4B76-9B16-44FB385965A4}" type="pres">
      <dgm:prSet presAssocID="{CD38C542-A218-41F4-8CEC-33E053713DCD}" presName="c17" presStyleLbl="node1" presStyleIdx="16" presStyleCnt="19"/>
      <dgm:spPr/>
    </dgm:pt>
    <dgm:pt modelId="{B05448D8-1328-4FE2-B948-07E3B9A02B65}" type="pres">
      <dgm:prSet presAssocID="{CD38C542-A218-41F4-8CEC-33E053713DCD}" presName="c18" presStyleLbl="node1" presStyleIdx="17" presStyleCnt="19"/>
      <dgm:spPr/>
    </dgm:pt>
    <dgm:pt modelId="{C57831A7-8DE2-4B44-AA5F-D1123B24FD4E}" type="pres">
      <dgm:prSet presAssocID="{82DBB876-E5B3-47D4-B3FD-D8F10AB72D04}" presName="chevronComposite1" presStyleCnt="0"/>
      <dgm:spPr/>
    </dgm:pt>
    <dgm:pt modelId="{BE3028D2-A028-441C-9642-C178A2529FE9}" type="pres">
      <dgm:prSet presAssocID="{82DBB876-E5B3-47D4-B3FD-D8F10AB72D04}" presName="chevron1" presStyleLbl="sibTrans2D1" presStyleIdx="0" presStyleCnt="5"/>
      <dgm:spPr/>
    </dgm:pt>
    <dgm:pt modelId="{486D80D7-B097-4F79-9CE0-A5FBC7FC46DD}" type="pres">
      <dgm:prSet presAssocID="{82DBB876-E5B3-47D4-B3FD-D8F10AB72D04}" presName="spChevron1" presStyleCnt="0"/>
      <dgm:spPr/>
    </dgm:pt>
    <dgm:pt modelId="{2EF71978-804C-409C-8176-5A16A8F495C4}" type="pres">
      <dgm:prSet presAssocID="{6FDC79C5-0392-4B91-94CA-7CB2CA18C1B0}" presName="middle" presStyleCnt="0"/>
      <dgm:spPr/>
    </dgm:pt>
    <dgm:pt modelId="{91FB2B42-B171-4938-85D7-583709DB72FA}" type="pres">
      <dgm:prSet presAssocID="{6FDC79C5-0392-4B91-94CA-7CB2CA18C1B0}" presName="parTxMid" presStyleLbl="revTx" presStyleIdx="1" presStyleCnt="5"/>
      <dgm:spPr/>
      <dgm:t>
        <a:bodyPr/>
        <a:lstStyle/>
        <a:p>
          <a:endParaRPr lang="zh-TW" altLang="en-US"/>
        </a:p>
      </dgm:t>
    </dgm:pt>
    <dgm:pt modelId="{C14044C5-1548-4E15-A615-2CDC707C6710}" type="pres">
      <dgm:prSet presAssocID="{6FDC79C5-0392-4B91-94CA-7CB2CA18C1B0}" presName="spMid" presStyleCnt="0"/>
      <dgm:spPr/>
    </dgm:pt>
    <dgm:pt modelId="{15D4A48B-9375-4ECC-A2DD-A68DA3ACD7D0}" type="pres">
      <dgm:prSet presAssocID="{4DC7EE98-BB06-4BF6-9CF9-275D88AB6EBF}" presName="chevronComposite1" presStyleCnt="0"/>
      <dgm:spPr/>
    </dgm:pt>
    <dgm:pt modelId="{031C0C10-E8FB-483E-A58E-65AD722B4CA7}" type="pres">
      <dgm:prSet presAssocID="{4DC7EE98-BB06-4BF6-9CF9-275D88AB6EBF}" presName="chevron1" presStyleLbl="sibTrans2D1" presStyleIdx="1" presStyleCnt="5"/>
      <dgm:spPr/>
    </dgm:pt>
    <dgm:pt modelId="{97CFF53E-6FA3-4617-B6EC-B2782B10CAB1}" type="pres">
      <dgm:prSet presAssocID="{4DC7EE98-BB06-4BF6-9CF9-275D88AB6EBF}" presName="spChevron1" presStyleCnt="0"/>
      <dgm:spPr/>
    </dgm:pt>
    <dgm:pt modelId="{B84A3CDD-51BF-4DDF-80AA-67E5105454E7}" type="pres">
      <dgm:prSet presAssocID="{9C79CFAB-2C70-486D-B39A-E2C802B6BF66}" presName="middle" presStyleCnt="0"/>
      <dgm:spPr/>
    </dgm:pt>
    <dgm:pt modelId="{9C484A28-7DC9-4E76-9540-BA019BAB0012}" type="pres">
      <dgm:prSet presAssocID="{9C79CFAB-2C70-486D-B39A-E2C802B6BF66}" presName="parTxMid" presStyleLbl="revTx" presStyleIdx="2" presStyleCnt="5"/>
      <dgm:spPr/>
      <dgm:t>
        <a:bodyPr/>
        <a:lstStyle/>
        <a:p>
          <a:endParaRPr lang="zh-TW" altLang="en-US"/>
        </a:p>
      </dgm:t>
    </dgm:pt>
    <dgm:pt modelId="{134EE918-5DA5-4E21-B3CA-E599C323FA94}" type="pres">
      <dgm:prSet presAssocID="{9C79CFAB-2C70-486D-B39A-E2C802B6BF66}" presName="spMid" presStyleCnt="0"/>
      <dgm:spPr/>
    </dgm:pt>
    <dgm:pt modelId="{D39AD553-F6BD-48CA-998B-A50D9AB06CDF}" type="pres">
      <dgm:prSet presAssocID="{0CA3AFFF-240F-4D91-85EE-E48B73181A28}" presName="chevronComposite1" presStyleCnt="0"/>
      <dgm:spPr/>
    </dgm:pt>
    <dgm:pt modelId="{9855792C-93E8-44E6-9380-BF84C4D1268B}" type="pres">
      <dgm:prSet presAssocID="{0CA3AFFF-240F-4D91-85EE-E48B73181A28}" presName="chevron1" presStyleLbl="sibTrans2D1" presStyleIdx="2" presStyleCnt="5"/>
      <dgm:spPr/>
    </dgm:pt>
    <dgm:pt modelId="{7D4FA0E9-58E4-47EA-90B6-8B48601E573C}" type="pres">
      <dgm:prSet presAssocID="{0CA3AFFF-240F-4D91-85EE-E48B73181A28}" presName="spChevron1" presStyleCnt="0"/>
      <dgm:spPr/>
    </dgm:pt>
    <dgm:pt modelId="{E4880F6B-F6B7-48D5-8A87-37AC858D6836}" type="pres">
      <dgm:prSet presAssocID="{DD05D6B3-4705-415D-A3A6-7FD419845F56}" presName="middle" presStyleCnt="0"/>
      <dgm:spPr/>
    </dgm:pt>
    <dgm:pt modelId="{8A58F85D-6C34-4D56-911D-1BBE19CFDB17}" type="pres">
      <dgm:prSet presAssocID="{DD05D6B3-4705-415D-A3A6-7FD419845F56}" presName="parTxMid" presStyleLbl="revTx" presStyleIdx="3" presStyleCnt="5"/>
      <dgm:spPr/>
      <dgm:t>
        <a:bodyPr/>
        <a:lstStyle/>
        <a:p>
          <a:endParaRPr lang="zh-TW" altLang="en-US"/>
        </a:p>
      </dgm:t>
    </dgm:pt>
    <dgm:pt modelId="{F698F406-C955-4722-9AD9-D0296A977B09}" type="pres">
      <dgm:prSet presAssocID="{DD05D6B3-4705-415D-A3A6-7FD419845F56}" presName="spMid" presStyleCnt="0"/>
      <dgm:spPr/>
    </dgm:pt>
    <dgm:pt modelId="{1FD09136-B5BF-42A5-BAB3-60A2D9BA7F71}" type="pres">
      <dgm:prSet presAssocID="{07097C13-C49C-417F-BBE2-78F45F20FC22}" presName="chevronComposite1" presStyleCnt="0"/>
      <dgm:spPr/>
    </dgm:pt>
    <dgm:pt modelId="{1F7FD304-0EEF-46F1-A958-0130130866A6}" type="pres">
      <dgm:prSet presAssocID="{07097C13-C49C-417F-BBE2-78F45F20FC22}" presName="chevron1" presStyleLbl="sibTrans2D1" presStyleIdx="3" presStyleCnt="5"/>
      <dgm:spPr/>
    </dgm:pt>
    <dgm:pt modelId="{2DA49544-B928-42C4-B41A-BD2A540CD621}" type="pres">
      <dgm:prSet presAssocID="{07097C13-C49C-417F-BBE2-78F45F20FC22}" presName="spChevron1" presStyleCnt="0"/>
      <dgm:spPr/>
    </dgm:pt>
    <dgm:pt modelId="{81FF4FDF-9693-4631-B9EE-F3E71231F4C4}" type="pres">
      <dgm:prSet presAssocID="{A6F45D50-B918-4597-B91F-F98D6961FF4A}" presName="middle" presStyleCnt="0"/>
      <dgm:spPr/>
    </dgm:pt>
    <dgm:pt modelId="{45AEFAFD-7270-49AF-AFF3-CF5A471BCD45}" type="pres">
      <dgm:prSet presAssocID="{A6F45D50-B918-4597-B91F-F98D6961FF4A}" presName="parTxMid" presStyleLbl="revTx" presStyleIdx="4" presStyleCnt="5"/>
      <dgm:spPr/>
      <dgm:t>
        <a:bodyPr/>
        <a:lstStyle/>
        <a:p>
          <a:endParaRPr lang="zh-TW" altLang="en-US"/>
        </a:p>
      </dgm:t>
    </dgm:pt>
    <dgm:pt modelId="{F55B3AA9-51E3-4F9C-8793-F7EAFBF09604}" type="pres">
      <dgm:prSet presAssocID="{A6F45D50-B918-4597-B91F-F98D6961FF4A}" presName="spMid" presStyleCnt="0"/>
      <dgm:spPr/>
    </dgm:pt>
    <dgm:pt modelId="{1AB7773A-8868-4F6C-9999-87D72269C941}" type="pres">
      <dgm:prSet presAssocID="{2E9F798E-2953-4E94-9364-7ED3E1E85FEC}" presName="chevronComposite1" presStyleCnt="0"/>
      <dgm:spPr/>
    </dgm:pt>
    <dgm:pt modelId="{3BEECF88-9CB3-4889-ABE0-5C1C138175C7}" type="pres">
      <dgm:prSet presAssocID="{2E9F798E-2953-4E94-9364-7ED3E1E85FEC}" presName="chevron1" presStyleLbl="sibTrans2D1" presStyleIdx="4" presStyleCnt="5"/>
      <dgm:spPr/>
    </dgm:pt>
    <dgm:pt modelId="{0968B4E6-F453-480E-8618-B84D272CB85A}" type="pres">
      <dgm:prSet presAssocID="{2E9F798E-2953-4E94-9364-7ED3E1E85FEC}" presName="spChevron1" presStyleCnt="0"/>
      <dgm:spPr/>
    </dgm:pt>
    <dgm:pt modelId="{8B217D17-AA74-43BB-ABFA-35C4BADD4A96}" type="pres">
      <dgm:prSet presAssocID="{940155EA-1205-4132-B9E1-122691290A3F}" presName="last" presStyleCnt="0"/>
      <dgm:spPr/>
    </dgm:pt>
    <dgm:pt modelId="{B68934B6-E9FB-4CCA-BFC1-24EED39843DB}" type="pres">
      <dgm:prSet presAssocID="{940155EA-1205-4132-B9E1-122691290A3F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3FFE9561-8C6D-4D32-8A5C-892B7B7B63B5}" type="pres">
      <dgm:prSet presAssocID="{940155EA-1205-4132-B9E1-122691290A3F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F3E0B3CE-A79F-4489-9821-93EF3BFC940F}" type="presOf" srcId="{72F25B54-7ABB-4DD2-8889-F2CFC21D1312}" destId="{8C9DCD7B-1251-4A1B-BA19-A6F09D839F56}" srcOrd="0" destOrd="0" presId="urn:microsoft.com/office/officeart/2009/3/layout/RandomtoResultProcess"/>
    <dgm:cxn modelId="{8CC5F285-A83B-4CD7-85E7-EEF977E8A714}" type="presOf" srcId="{CD38C542-A218-41F4-8CEC-33E053713DCD}" destId="{1423D673-F8DB-45D5-80E0-3B03E990D7DE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89088E00-A9E0-4DE0-A71B-308F5AAA134B}" type="presOf" srcId="{6FDC79C5-0392-4B91-94CA-7CB2CA18C1B0}" destId="{91FB2B42-B171-4938-85D7-583709DB72FA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40767F0E-5805-4D55-B733-314B8F64CBDC}" srcId="{72F25B54-7ABB-4DD2-8889-F2CFC21D1312}" destId="{940155EA-1205-4132-B9E1-122691290A3F}" srcOrd="5" destOrd="0" parTransId="{FBC1462B-07CF-4CD5-92A8-952CAA3B4C5E}" sibTransId="{CF3540EA-0796-4DB8-9D2B-23AB8080F52E}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9A1F50A2-0005-4741-8510-3B3CD09D9CCE}" type="presOf" srcId="{A6F45D50-B918-4597-B91F-F98D6961FF4A}" destId="{45AEFAFD-7270-49AF-AFF3-CF5A471BCD45}" srcOrd="0" destOrd="0" presId="urn:microsoft.com/office/officeart/2009/3/layout/RandomtoResultProcess"/>
    <dgm:cxn modelId="{3984472B-8B9B-4167-866F-FE9F638F93CC}" type="presOf" srcId="{9C79CFAB-2C70-486D-B39A-E2C802B6BF66}" destId="{9C484A28-7DC9-4E76-9540-BA019BAB0012}" srcOrd="0" destOrd="0" presId="urn:microsoft.com/office/officeart/2009/3/layout/RandomtoResultProcess"/>
    <dgm:cxn modelId="{1A47BC85-0027-4B89-9473-C8B80A07BA12}" type="presOf" srcId="{940155EA-1205-4132-B9E1-122691290A3F}" destId="{B68934B6-E9FB-4CCA-BFC1-24EED39843DB}" srcOrd="0" destOrd="0" presId="urn:microsoft.com/office/officeart/2009/3/layout/RandomtoResultProcess"/>
    <dgm:cxn modelId="{7DE46E32-B8CB-45D8-ADE0-635B16753D54}" type="presOf" srcId="{DD05D6B3-4705-415D-A3A6-7FD419845F56}" destId="{8A58F85D-6C34-4D56-911D-1BBE19CFDB17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E501FB97-804D-42BF-B5BB-48FC82788DB4}" type="presParOf" srcId="{8C9DCD7B-1251-4A1B-BA19-A6F09D839F56}" destId="{9277D140-DF73-410C-B46C-B0EBCAAE135B}" srcOrd="0" destOrd="0" presId="urn:microsoft.com/office/officeart/2009/3/layout/RandomtoResultProcess"/>
    <dgm:cxn modelId="{868900FE-CE94-4D73-B18A-51BB40DE6227}" type="presParOf" srcId="{9277D140-DF73-410C-B46C-B0EBCAAE135B}" destId="{1423D673-F8DB-45D5-80E0-3B03E990D7DE}" srcOrd="0" destOrd="0" presId="urn:microsoft.com/office/officeart/2009/3/layout/RandomtoResultProcess"/>
    <dgm:cxn modelId="{21C838A0-B389-442D-8AD1-0426ACA1B5C3}" type="presParOf" srcId="{9277D140-DF73-410C-B46C-B0EBCAAE135B}" destId="{2301D375-B70C-4147-9FBB-2B0FFAAC5DE6}" srcOrd="1" destOrd="0" presId="urn:microsoft.com/office/officeart/2009/3/layout/RandomtoResultProcess"/>
    <dgm:cxn modelId="{A4ACB2D1-86E5-488E-893B-8D0919F9D145}" type="presParOf" srcId="{9277D140-DF73-410C-B46C-B0EBCAAE135B}" destId="{8B6AE7C9-E73A-4521-95C3-FDE1699D4D33}" srcOrd="2" destOrd="0" presId="urn:microsoft.com/office/officeart/2009/3/layout/RandomtoResultProcess"/>
    <dgm:cxn modelId="{51A8E7D6-8A88-4E96-9E90-376E70555A10}" type="presParOf" srcId="{9277D140-DF73-410C-B46C-B0EBCAAE135B}" destId="{34924492-C6C8-4B97-9C97-BD75A5492CF2}" srcOrd="3" destOrd="0" presId="urn:microsoft.com/office/officeart/2009/3/layout/RandomtoResultProcess"/>
    <dgm:cxn modelId="{2DC9425F-8EE0-41EC-9BFF-945B3E4FE9A8}" type="presParOf" srcId="{9277D140-DF73-410C-B46C-B0EBCAAE135B}" destId="{80DC1900-7904-45FA-A930-BBDBAE610228}" srcOrd="4" destOrd="0" presId="urn:microsoft.com/office/officeart/2009/3/layout/RandomtoResultProcess"/>
    <dgm:cxn modelId="{6248ABC7-D687-462B-A9B7-1FD352ADA904}" type="presParOf" srcId="{9277D140-DF73-410C-B46C-B0EBCAAE135B}" destId="{3BE07C67-33AD-4148-9FA5-6D43CC0D43D4}" srcOrd="5" destOrd="0" presId="urn:microsoft.com/office/officeart/2009/3/layout/RandomtoResultProcess"/>
    <dgm:cxn modelId="{23DB5C71-FFEA-400F-B1FF-332F95A39FFD}" type="presParOf" srcId="{9277D140-DF73-410C-B46C-B0EBCAAE135B}" destId="{F0CE86DD-0547-4113-9DFD-9D7D43BCD9EC}" srcOrd="6" destOrd="0" presId="urn:microsoft.com/office/officeart/2009/3/layout/RandomtoResultProcess"/>
    <dgm:cxn modelId="{F6626DD1-B56D-45C6-ACBD-927D30C7369D}" type="presParOf" srcId="{9277D140-DF73-410C-B46C-B0EBCAAE135B}" destId="{2F587FE9-3846-4A16-9B66-B37B968E1EB3}" srcOrd="7" destOrd="0" presId="urn:microsoft.com/office/officeart/2009/3/layout/RandomtoResultProcess"/>
    <dgm:cxn modelId="{14043C3F-6997-488A-AA19-18D6B1A4F286}" type="presParOf" srcId="{9277D140-DF73-410C-B46C-B0EBCAAE135B}" destId="{F1A1D554-6A7F-43A9-A900-BC902D979A68}" srcOrd="8" destOrd="0" presId="urn:microsoft.com/office/officeart/2009/3/layout/RandomtoResultProcess"/>
    <dgm:cxn modelId="{6A564835-4FAA-48B9-B541-CD93557AA6A4}" type="presParOf" srcId="{9277D140-DF73-410C-B46C-B0EBCAAE135B}" destId="{B450D789-C1D3-4F05-BF45-A4D612ACC6C3}" srcOrd="9" destOrd="0" presId="urn:microsoft.com/office/officeart/2009/3/layout/RandomtoResultProcess"/>
    <dgm:cxn modelId="{EF387076-F49C-4CD9-BD27-88B57EEC91FD}" type="presParOf" srcId="{9277D140-DF73-410C-B46C-B0EBCAAE135B}" destId="{2CDCBC33-F998-4086-AC9F-6BA0B3EE6624}" srcOrd="10" destOrd="0" presId="urn:microsoft.com/office/officeart/2009/3/layout/RandomtoResultProcess"/>
    <dgm:cxn modelId="{16F6F356-B7B8-49ED-96F4-16639A500904}" type="presParOf" srcId="{9277D140-DF73-410C-B46C-B0EBCAAE135B}" destId="{29789BE5-64C6-4B3D-A945-B1B305101666}" srcOrd="11" destOrd="0" presId="urn:microsoft.com/office/officeart/2009/3/layout/RandomtoResultProcess"/>
    <dgm:cxn modelId="{A2591AAA-3124-4ACA-9375-75783D290394}" type="presParOf" srcId="{9277D140-DF73-410C-B46C-B0EBCAAE135B}" destId="{F83A3F88-85F4-4C57-9C99-EE8DF7A71678}" srcOrd="12" destOrd="0" presId="urn:microsoft.com/office/officeart/2009/3/layout/RandomtoResultProcess"/>
    <dgm:cxn modelId="{032AFE1C-AA8E-429E-B086-5A28337A8CF6}" type="presParOf" srcId="{9277D140-DF73-410C-B46C-B0EBCAAE135B}" destId="{A76320CD-37DE-48FA-B63F-E3AB0C29B56C}" srcOrd="13" destOrd="0" presId="urn:microsoft.com/office/officeart/2009/3/layout/RandomtoResultProcess"/>
    <dgm:cxn modelId="{1B26214A-9E3B-40CD-BBFE-8C4DAF1161AC}" type="presParOf" srcId="{9277D140-DF73-410C-B46C-B0EBCAAE135B}" destId="{65A8F6BC-EC68-45F9-BFC7-88D19FC29203}" srcOrd="14" destOrd="0" presId="urn:microsoft.com/office/officeart/2009/3/layout/RandomtoResultProcess"/>
    <dgm:cxn modelId="{D62A8560-D8E7-451E-BB1E-C74432431E3B}" type="presParOf" srcId="{9277D140-DF73-410C-B46C-B0EBCAAE135B}" destId="{8648D406-E24D-4E48-9B59-DD0E0BD1C332}" srcOrd="15" destOrd="0" presId="urn:microsoft.com/office/officeart/2009/3/layout/RandomtoResultProcess"/>
    <dgm:cxn modelId="{684CD9AB-44F5-46AE-9180-96CDEF24005B}" type="presParOf" srcId="{9277D140-DF73-410C-B46C-B0EBCAAE135B}" destId="{85561000-8680-47BF-A61C-5306ADFA0AA2}" srcOrd="16" destOrd="0" presId="urn:microsoft.com/office/officeart/2009/3/layout/RandomtoResultProcess"/>
    <dgm:cxn modelId="{276BFFA1-985C-4981-A69E-D894E17CBB29}" type="presParOf" srcId="{9277D140-DF73-410C-B46C-B0EBCAAE135B}" destId="{858B05DE-8569-4B76-9B16-44FB385965A4}" srcOrd="17" destOrd="0" presId="urn:microsoft.com/office/officeart/2009/3/layout/RandomtoResultProcess"/>
    <dgm:cxn modelId="{68246637-5E14-4489-A6FD-33D99F6F5212}" type="presParOf" srcId="{9277D140-DF73-410C-B46C-B0EBCAAE135B}" destId="{B05448D8-1328-4FE2-B948-07E3B9A02B65}" srcOrd="18" destOrd="0" presId="urn:microsoft.com/office/officeart/2009/3/layout/RandomtoResultProcess"/>
    <dgm:cxn modelId="{57409141-4948-4635-AC05-EBAE046E617C}" type="presParOf" srcId="{8C9DCD7B-1251-4A1B-BA19-A6F09D839F56}" destId="{C57831A7-8DE2-4B44-AA5F-D1123B24FD4E}" srcOrd="1" destOrd="0" presId="urn:microsoft.com/office/officeart/2009/3/layout/RandomtoResultProcess"/>
    <dgm:cxn modelId="{FE1EDC06-9A24-43FC-AB2D-855BC848454F}" type="presParOf" srcId="{C57831A7-8DE2-4B44-AA5F-D1123B24FD4E}" destId="{BE3028D2-A028-441C-9642-C178A2529FE9}" srcOrd="0" destOrd="0" presId="urn:microsoft.com/office/officeart/2009/3/layout/RandomtoResultProcess"/>
    <dgm:cxn modelId="{FA50CE7A-5F51-4569-9B1D-632B0E643C6F}" type="presParOf" srcId="{C57831A7-8DE2-4B44-AA5F-D1123B24FD4E}" destId="{486D80D7-B097-4F79-9CE0-A5FBC7FC46DD}" srcOrd="1" destOrd="0" presId="urn:microsoft.com/office/officeart/2009/3/layout/RandomtoResultProcess"/>
    <dgm:cxn modelId="{5A8D0B34-4D09-4CCB-B16D-6C6474B9BA47}" type="presParOf" srcId="{8C9DCD7B-1251-4A1B-BA19-A6F09D839F56}" destId="{2EF71978-804C-409C-8176-5A16A8F495C4}" srcOrd="2" destOrd="0" presId="urn:microsoft.com/office/officeart/2009/3/layout/RandomtoResultProcess"/>
    <dgm:cxn modelId="{1AD99AE8-44D2-4A99-8243-F84FF7D9A31F}" type="presParOf" srcId="{2EF71978-804C-409C-8176-5A16A8F495C4}" destId="{91FB2B42-B171-4938-85D7-583709DB72FA}" srcOrd="0" destOrd="0" presId="urn:microsoft.com/office/officeart/2009/3/layout/RandomtoResultProcess"/>
    <dgm:cxn modelId="{0B94F64B-8956-4493-8672-0C1E74C90CDD}" type="presParOf" srcId="{2EF71978-804C-409C-8176-5A16A8F495C4}" destId="{C14044C5-1548-4E15-A615-2CDC707C6710}" srcOrd="1" destOrd="0" presId="urn:microsoft.com/office/officeart/2009/3/layout/RandomtoResultProcess"/>
    <dgm:cxn modelId="{8DB2ABCB-6560-4284-B8A8-27018645AED1}" type="presParOf" srcId="{8C9DCD7B-1251-4A1B-BA19-A6F09D839F56}" destId="{15D4A48B-9375-4ECC-A2DD-A68DA3ACD7D0}" srcOrd="3" destOrd="0" presId="urn:microsoft.com/office/officeart/2009/3/layout/RandomtoResultProcess"/>
    <dgm:cxn modelId="{2CD8BDF3-FAA4-447F-9809-5167601668D1}" type="presParOf" srcId="{15D4A48B-9375-4ECC-A2DD-A68DA3ACD7D0}" destId="{031C0C10-E8FB-483E-A58E-65AD722B4CA7}" srcOrd="0" destOrd="0" presId="urn:microsoft.com/office/officeart/2009/3/layout/RandomtoResultProcess"/>
    <dgm:cxn modelId="{154283BB-7666-41D4-A786-2170102368C4}" type="presParOf" srcId="{15D4A48B-9375-4ECC-A2DD-A68DA3ACD7D0}" destId="{97CFF53E-6FA3-4617-B6EC-B2782B10CAB1}" srcOrd="1" destOrd="0" presId="urn:microsoft.com/office/officeart/2009/3/layout/RandomtoResultProcess"/>
    <dgm:cxn modelId="{B9252EB7-4023-47E2-A4BD-0B4AEB856810}" type="presParOf" srcId="{8C9DCD7B-1251-4A1B-BA19-A6F09D839F56}" destId="{B84A3CDD-51BF-4DDF-80AA-67E5105454E7}" srcOrd="4" destOrd="0" presId="urn:microsoft.com/office/officeart/2009/3/layout/RandomtoResultProcess"/>
    <dgm:cxn modelId="{C7B7DFC8-32CD-4D54-AD57-02BFED7EBED3}" type="presParOf" srcId="{B84A3CDD-51BF-4DDF-80AA-67E5105454E7}" destId="{9C484A28-7DC9-4E76-9540-BA019BAB0012}" srcOrd="0" destOrd="0" presId="urn:microsoft.com/office/officeart/2009/3/layout/RandomtoResultProcess"/>
    <dgm:cxn modelId="{59C5EC18-6B87-4662-A662-0A2F23ED5D5C}" type="presParOf" srcId="{B84A3CDD-51BF-4DDF-80AA-67E5105454E7}" destId="{134EE918-5DA5-4E21-B3CA-E599C323FA94}" srcOrd="1" destOrd="0" presId="urn:microsoft.com/office/officeart/2009/3/layout/RandomtoResultProcess"/>
    <dgm:cxn modelId="{318B1BFE-E9CD-4B5A-A4D1-8C58616EFB23}" type="presParOf" srcId="{8C9DCD7B-1251-4A1B-BA19-A6F09D839F56}" destId="{D39AD553-F6BD-48CA-998B-A50D9AB06CDF}" srcOrd="5" destOrd="0" presId="urn:microsoft.com/office/officeart/2009/3/layout/RandomtoResultProcess"/>
    <dgm:cxn modelId="{8053D357-CB11-4C23-9D88-6C865C114C5A}" type="presParOf" srcId="{D39AD553-F6BD-48CA-998B-A50D9AB06CDF}" destId="{9855792C-93E8-44E6-9380-BF84C4D1268B}" srcOrd="0" destOrd="0" presId="urn:microsoft.com/office/officeart/2009/3/layout/RandomtoResultProcess"/>
    <dgm:cxn modelId="{671E1E89-A76A-43C7-ADDB-073FD5E0FB6F}" type="presParOf" srcId="{D39AD553-F6BD-48CA-998B-A50D9AB06CDF}" destId="{7D4FA0E9-58E4-47EA-90B6-8B48601E573C}" srcOrd="1" destOrd="0" presId="urn:microsoft.com/office/officeart/2009/3/layout/RandomtoResultProcess"/>
    <dgm:cxn modelId="{5F4B401F-6221-4B2F-92A2-B249606DCE89}" type="presParOf" srcId="{8C9DCD7B-1251-4A1B-BA19-A6F09D839F56}" destId="{E4880F6B-F6B7-48D5-8A87-37AC858D6836}" srcOrd="6" destOrd="0" presId="urn:microsoft.com/office/officeart/2009/3/layout/RandomtoResultProcess"/>
    <dgm:cxn modelId="{FB54634F-CF56-41E1-8EDA-DB69639C1227}" type="presParOf" srcId="{E4880F6B-F6B7-48D5-8A87-37AC858D6836}" destId="{8A58F85D-6C34-4D56-911D-1BBE19CFDB17}" srcOrd="0" destOrd="0" presId="urn:microsoft.com/office/officeart/2009/3/layout/RandomtoResultProcess"/>
    <dgm:cxn modelId="{72C7DC78-DA4F-40FA-ADDE-C4B2ADEE111D}" type="presParOf" srcId="{E4880F6B-F6B7-48D5-8A87-37AC858D6836}" destId="{F698F406-C955-4722-9AD9-D0296A977B09}" srcOrd="1" destOrd="0" presId="urn:microsoft.com/office/officeart/2009/3/layout/RandomtoResultProcess"/>
    <dgm:cxn modelId="{5D23B65C-2441-43DD-A5B3-D798B0BCCB65}" type="presParOf" srcId="{8C9DCD7B-1251-4A1B-BA19-A6F09D839F56}" destId="{1FD09136-B5BF-42A5-BAB3-60A2D9BA7F71}" srcOrd="7" destOrd="0" presId="urn:microsoft.com/office/officeart/2009/3/layout/RandomtoResultProcess"/>
    <dgm:cxn modelId="{74C36CC8-C9D3-4686-80A4-4477FCDD4FA7}" type="presParOf" srcId="{1FD09136-B5BF-42A5-BAB3-60A2D9BA7F71}" destId="{1F7FD304-0EEF-46F1-A958-0130130866A6}" srcOrd="0" destOrd="0" presId="urn:microsoft.com/office/officeart/2009/3/layout/RandomtoResultProcess"/>
    <dgm:cxn modelId="{915742CF-C419-455C-8AC6-C70EADED9914}" type="presParOf" srcId="{1FD09136-B5BF-42A5-BAB3-60A2D9BA7F71}" destId="{2DA49544-B928-42C4-B41A-BD2A540CD621}" srcOrd="1" destOrd="0" presId="urn:microsoft.com/office/officeart/2009/3/layout/RandomtoResultProcess"/>
    <dgm:cxn modelId="{44C758FF-641B-4E62-A120-862E268CF542}" type="presParOf" srcId="{8C9DCD7B-1251-4A1B-BA19-A6F09D839F56}" destId="{81FF4FDF-9693-4631-B9EE-F3E71231F4C4}" srcOrd="8" destOrd="0" presId="urn:microsoft.com/office/officeart/2009/3/layout/RandomtoResultProcess"/>
    <dgm:cxn modelId="{0DFB04A3-A065-4BE1-B075-DB7D331435D7}" type="presParOf" srcId="{81FF4FDF-9693-4631-B9EE-F3E71231F4C4}" destId="{45AEFAFD-7270-49AF-AFF3-CF5A471BCD45}" srcOrd="0" destOrd="0" presId="urn:microsoft.com/office/officeart/2009/3/layout/RandomtoResultProcess"/>
    <dgm:cxn modelId="{49842232-3617-475A-8A9E-B6E745681D72}" type="presParOf" srcId="{81FF4FDF-9693-4631-B9EE-F3E71231F4C4}" destId="{F55B3AA9-51E3-4F9C-8793-F7EAFBF09604}" srcOrd="1" destOrd="0" presId="urn:microsoft.com/office/officeart/2009/3/layout/RandomtoResultProcess"/>
    <dgm:cxn modelId="{FE08E35E-8BA2-40C0-A2B7-BB43067B714C}" type="presParOf" srcId="{8C9DCD7B-1251-4A1B-BA19-A6F09D839F56}" destId="{1AB7773A-8868-4F6C-9999-87D72269C941}" srcOrd="9" destOrd="0" presId="urn:microsoft.com/office/officeart/2009/3/layout/RandomtoResultProcess"/>
    <dgm:cxn modelId="{B901B322-0804-44CE-8DA9-B350E48EF01A}" type="presParOf" srcId="{1AB7773A-8868-4F6C-9999-87D72269C941}" destId="{3BEECF88-9CB3-4889-ABE0-5C1C138175C7}" srcOrd="0" destOrd="0" presId="urn:microsoft.com/office/officeart/2009/3/layout/RandomtoResultProcess"/>
    <dgm:cxn modelId="{14F75523-FA52-4819-8932-CDC48C9ECE76}" type="presParOf" srcId="{1AB7773A-8868-4F6C-9999-87D72269C941}" destId="{0968B4E6-F453-480E-8618-B84D272CB85A}" srcOrd="1" destOrd="0" presId="urn:microsoft.com/office/officeart/2009/3/layout/RandomtoResultProcess"/>
    <dgm:cxn modelId="{B0DB2AFD-1D04-4DC8-818F-CA609D473FE2}" type="presParOf" srcId="{8C9DCD7B-1251-4A1B-BA19-A6F09D839F56}" destId="{8B217D17-AA74-43BB-ABFA-35C4BADD4A96}" srcOrd="10" destOrd="0" presId="urn:microsoft.com/office/officeart/2009/3/layout/RandomtoResultProcess"/>
    <dgm:cxn modelId="{2E6E55B9-A433-4D89-8698-22159580478E}" type="presParOf" srcId="{8B217D17-AA74-43BB-ABFA-35C4BADD4A96}" destId="{B68934B6-E9FB-4CCA-BFC1-24EED39843DB}" srcOrd="0" destOrd="0" presId="urn:microsoft.com/office/officeart/2009/3/layout/RandomtoResultProcess"/>
    <dgm:cxn modelId="{E2B4A186-2A0C-4AF2-B901-8B4CBA91FE92}" type="presParOf" srcId="{8B217D17-AA74-43BB-ABFA-35C4BADD4A96}" destId="{3FFE9561-8C6D-4D32-8A5C-892B7B7B63B5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79CFAB-2C70-486D-B39A-E2C802B6BF66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0155EA-1205-4132-B9E1-122691290A3F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C1462B-07CF-4CD5-92A8-952CAA3B4C5E}" type="par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3540EA-0796-4DB8-9D2B-23AB8080F52E}" type="sib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510885-9B05-4692-8434-7CB7E0780AE7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8E1C935C-A468-41D8-B06B-06897F59C65A}" type="pres">
      <dgm:prSet presAssocID="{CD38C542-A218-41F4-8CEC-33E053713DCD}" presName="chaos" presStyleCnt="0"/>
      <dgm:spPr/>
    </dgm:pt>
    <dgm:pt modelId="{F0D38C35-0A8B-4A2F-B449-DE158B487441}" type="pres">
      <dgm:prSet presAssocID="{CD38C542-A218-41F4-8CEC-33E053713DCD}" presName="parTx1" presStyleLbl="revTx" presStyleIdx="0" presStyleCnt="5"/>
      <dgm:spPr/>
      <dgm:t>
        <a:bodyPr/>
        <a:lstStyle/>
        <a:p>
          <a:endParaRPr lang="zh-TW" altLang="en-US"/>
        </a:p>
      </dgm:t>
    </dgm:pt>
    <dgm:pt modelId="{E92FB830-D20E-4B99-9AAB-B13901F0FD80}" type="pres">
      <dgm:prSet presAssocID="{CD38C542-A218-41F4-8CEC-33E053713DCD}" presName="c1" presStyleLbl="node1" presStyleIdx="0" presStyleCnt="19"/>
      <dgm:spPr/>
    </dgm:pt>
    <dgm:pt modelId="{3CFCFC3F-A3A7-4C50-95F7-B7688F431A22}" type="pres">
      <dgm:prSet presAssocID="{CD38C542-A218-41F4-8CEC-33E053713DCD}" presName="c2" presStyleLbl="node1" presStyleIdx="1" presStyleCnt="19"/>
      <dgm:spPr/>
    </dgm:pt>
    <dgm:pt modelId="{37D70FAE-9776-4113-BF94-11822D89B9E8}" type="pres">
      <dgm:prSet presAssocID="{CD38C542-A218-41F4-8CEC-33E053713DCD}" presName="c3" presStyleLbl="node1" presStyleIdx="2" presStyleCnt="19"/>
      <dgm:spPr/>
    </dgm:pt>
    <dgm:pt modelId="{0C70CA5E-9FBD-4C74-BCBD-F35FEFA7C280}" type="pres">
      <dgm:prSet presAssocID="{CD38C542-A218-41F4-8CEC-33E053713DCD}" presName="c4" presStyleLbl="node1" presStyleIdx="3" presStyleCnt="19"/>
      <dgm:spPr/>
    </dgm:pt>
    <dgm:pt modelId="{68DCFBEF-2646-4269-B4E0-150FBA381B32}" type="pres">
      <dgm:prSet presAssocID="{CD38C542-A218-41F4-8CEC-33E053713DCD}" presName="c5" presStyleLbl="node1" presStyleIdx="4" presStyleCnt="19"/>
      <dgm:spPr/>
    </dgm:pt>
    <dgm:pt modelId="{DC6A092D-A3F4-469B-AA31-A2156E06D030}" type="pres">
      <dgm:prSet presAssocID="{CD38C542-A218-41F4-8CEC-33E053713DCD}" presName="c6" presStyleLbl="node1" presStyleIdx="5" presStyleCnt="19"/>
      <dgm:spPr/>
    </dgm:pt>
    <dgm:pt modelId="{FE6B66A2-320F-4436-98DE-19146F4882A3}" type="pres">
      <dgm:prSet presAssocID="{CD38C542-A218-41F4-8CEC-33E053713DCD}" presName="c7" presStyleLbl="node1" presStyleIdx="6" presStyleCnt="19"/>
      <dgm:spPr/>
    </dgm:pt>
    <dgm:pt modelId="{2D959E7F-2CB2-4750-BE35-0A015523A82B}" type="pres">
      <dgm:prSet presAssocID="{CD38C542-A218-41F4-8CEC-33E053713DCD}" presName="c8" presStyleLbl="node1" presStyleIdx="7" presStyleCnt="19"/>
      <dgm:spPr/>
    </dgm:pt>
    <dgm:pt modelId="{1D87626F-B9CA-4937-8B6D-513295135547}" type="pres">
      <dgm:prSet presAssocID="{CD38C542-A218-41F4-8CEC-33E053713DCD}" presName="c9" presStyleLbl="node1" presStyleIdx="8" presStyleCnt="19"/>
      <dgm:spPr/>
    </dgm:pt>
    <dgm:pt modelId="{49CFA8C0-45D6-4DBD-977D-C8D84EE4DE88}" type="pres">
      <dgm:prSet presAssocID="{CD38C542-A218-41F4-8CEC-33E053713DCD}" presName="c10" presStyleLbl="node1" presStyleIdx="9" presStyleCnt="19"/>
      <dgm:spPr/>
    </dgm:pt>
    <dgm:pt modelId="{7AF64E96-386D-4A45-8DB2-1A1AE490C5B2}" type="pres">
      <dgm:prSet presAssocID="{CD38C542-A218-41F4-8CEC-33E053713DCD}" presName="c11" presStyleLbl="node1" presStyleIdx="10" presStyleCnt="19"/>
      <dgm:spPr/>
    </dgm:pt>
    <dgm:pt modelId="{BF9420EC-1BD4-4D9E-8141-7B7A99EF886F}" type="pres">
      <dgm:prSet presAssocID="{CD38C542-A218-41F4-8CEC-33E053713DCD}" presName="c12" presStyleLbl="node1" presStyleIdx="11" presStyleCnt="19"/>
      <dgm:spPr/>
    </dgm:pt>
    <dgm:pt modelId="{00ACC909-76B7-4E67-9B5F-4A76CE11B06B}" type="pres">
      <dgm:prSet presAssocID="{CD38C542-A218-41F4-8CEC-33E053713DCD}" presName="c13" presStyleLbl="node1" presStyleIdx="12" presStyleCnt="19"/>
      <dgm:spPr/>
    </dgm:pt>
    <dgm:pt modelId="{1D37F6AB-9048-4248-8EDF-D6BAF6197F49}" type="pres">
      <dgm:prSet presAssocID="{CD38C542-A218-41F4-8CEC-33E053713DCD}" presName="c14" presStyleLbl="node1" presStyleIdx="13" presStyleCnt="19"/>
      <dgm:spPr/>
    </dgm:pt>
    <dgm:pt modelId="{6D7E3733-FE00-45B3-B683-56A6B44F3481}" type="pres">
      <dgm:prSet presAssocID="{CD38C542-A218-41F4-8CEC-33E053713DCD}" presName="c15" presStyleLbl="node1" presStyleIdx="14" presStyleCnt="19"/>
      <dgm:spPr/>
    </dgm:pt>
    <dgm:pt modelId="{5E1A89B7-C50F-4986-A69D-B06BEF103BE8}" type="pres">
      <dgm:prSet presAssocID="{CD38C542-A218-41F4-8CEC-33E053713DCD}" presName="c16" presStyleLbl="node1" presStyleIdx="15" presStyleCnt="19"/>
      <dgm:spPr/>
    </dgm:pt>
    <dgm:pt modelId="{1FF39ED6-398B-449D-93FD-E2ABB1D7C202}" type="pres">
      <dgm:prSet presAssocID="{CD38C542-A218-41F4-8CEC-33E053713DCD}" presName="c17" presStyleLbl="node1" presStyleIdx="16" presStyleCnt="19"/>
      <dgm:spPr/>
    </dgm:pt>
    <dgm:pt modelId="{208D7291-B2FB-4083-9E28-2FD48A7F6475}" type="pres">
      <dgm:prSet presAssocID="{CD38C542-A218-41F4-8CEC-33E053713DCD}" presName="c18" presStyleLbl="node1" presStyleIdx="17" presStyleCnt="19"/>
      <dgm:spPr/>
    </dgm:pt>
    <dgm:pt modelId="{2A06E8CA-3822-4C95-9D82-E7FD3171A49A}" type="pres">
      <dgm:prSet presAssocID="{82DBB876-E5B3-47D4-B3FD-D8F10AB72D04}" presName="chevronComposite1" presStyleCnt="0"/>
      <dgm:spPr/>
    </dgm:pt>
    <dgm:pt modelId="{B1C42516-A858-4690-BA06-AD083A2C96E5}" type="pres">
      <dgm:prSet presAssocID="{82DBB876-E5B3-47D4-B3FD-D8F10AB72D04}" presName="chevron1" presStyleLbl="sibTrans2D1" presStyleIdx="0" presStyleCnt="5"/>
      <dgm:spPr/>
    </dgm:pt>
    <dgm:pt modelId="{93430926-7F92-4886-8586-EC38CB6C9633}" type="pres">
      <dgm:prSet presAssocID="{82DBB876-E5B3-47D4-B3FD-D8F10AB72D04}" presName="spChevron1" presStyleCnt="0"/>
      <dgm:spPr/>
    </dgm:pt>
    <dgm:pt modelId="{0099DBC6-A88B-43DB-962B-724407E56C2D}" type="pres">
      <dgm:prSet presAssocID="{6FDC79C5-0392-4B91-94CA-7CB2CA18C1B0}" presName="middle" presStyleCnt="0"/>
      <dgm:spPr/>
    </dgm:pt>
    <dgm:pt modelId="{F5C7F28A-14FF-4161-91F2-BCB6711D1466}" type="pres">
      <dgm:prSet presAssocID="{6FDC79C5-0392-4B91-94CA-7CB2CA18C1B0}" presName="parTxMid" presStyleLbl="revTx" presStyleIdx="1" presStyleCnt="5"/>
      <dgm:spPr/>
      <dgm:t>
        <a:bodyPr/>
        <a:lstStyle/>
        <a:p>
          <a:endParaRPr lang="zh-TW" altLang="en-US"/>
        </a:p>
      </dgm:t>
    </dgm:pt>
    <dgm:pt modelId="{37803E35-7ABF-46EB-A0D9-675F30A7A5AC}" type="pres">
      <dgm:prSet presAssocID="{6FDC79C5-0392-4B91-94CA-7CB2CA18C1B0}" presName="spMid" presStyleCnt="0"/>
      <dgm:spPr/>
    </dgm:pt>
    <dgm:pt modelId="{6EF1E9ED-B673-4330-851D-B0EEE0546004}" type="pres">
      <dgm:prSet presAssocID="{4DC7EE98-BB06-4BF6-9CF9-275D88AB6EBF}" presName="chevronComposite1" presStyleCnt="0"/>
      <dgm:spPr/>
    </dgm:pt>
    <dgm:pt modelId="{52571C75-42C1-4802-A4B4-A1D4F93B52C1}" type="pres">
      <dgm:prSet presAssocID="{4DC7EE98-BB06-4BF6-9CF9-275D88AB6EBF}" presName="chevron1" presStyleLbl="sibTrans2D1" presStyleIdx="1" presStyleCnt="5"/>
      <dgm:spPr/>
    </dgm:pt>
    <dgm:pt modelId="{DCE26901-FCDB-4D62-A2D3-8D7AD07C7893}" type="pres">
      <dgm:prSet presAssocID="{4DC7EE98-BB06-4BF6-9CF9-275D88AB6EBF}" presName="spChevron1" presStyleCnt="0"/>
      <dgm:spPr/>
    </dgm:pt>
    <dgm:pt modelId="{43FA2243-A84A-4643-BED6-11E6FE8D45A3}" type="pres">
      <dgm:prSet presAssocID="{9C79CFAB-2C70-486D-B39A-E2C802B6BF66}" presName="middle" presStyleCnt="0"/>
      <dgm:spPr/>
    </dgm:pt>
    <dgm:pt modelId="{6B336D0D-A6B3-4FD3-B08E-68E241E08CDF}" type="pres">
      <dgm:prSet presAssocID="{9C79CFAB-2C70-486D-B39A-E2C802B6BF66}" presName="parTxMid" presStyleLbl="revTx" presStyleIdx="2" presStyleCnt="5"/>
      <dgm:spPr/>
      <dgm:t>
        <a:bodyPr/>
        <a:lstStyle/>
        <a:p>
          <a:endParaRPr lang="zh-TW" altLang="en-US"/>
        </a:p>
      </dgm:t>
    </dgm:pt>
    <dgm:pt modelId="{0BEDA947-7B02-461F-89CA-75E3469B339E}" type="pres">
      <dgm:prSet presAssocID="{9C79CFAB-2C70-486D-B39A-E2C802B6BF66}" presName="spMid" presStyleCnt="0"/>
      <dgm:spPr/>
    </dgm:pt>
    <dgm:pt modelId="{E90C9996-AAC4-4865-89B8-5D851996355C}" type="pres">
      <dgm:prSet presAssocID="{0CA3AFFF-240F-4D91-85EE-E48B73181A28}" presName="chevronComposite1" presStyleCnt="0"/>
      <dgm:spPr/>
    </dgm:pt>
    <dgm:pt modelId="{59D87251-CC57-4A0C-A5C1-08A46ECE87C6}" type="pres">
      <dgm:prSet presAssocID="{0CA3AFFF-240F-4D91-85EE-E48B73181A28}" presName="chevron1" presStyleLbl="sibTrans2D1" presStyleIdx="2" presStyleCnt="5"/>
      <dgm:spPr/>
    </dgm:pt>
    <dgm:pt modelId="{5BEEBB08-DA18-4DD0-A23F-9C9AAD55C3EC}" type="pres">
      <dgm:prSet presAssocID="{0CA3AFFF-240F-4D91-85EE-E48B73181A28}" presName="spChevron1" presStyleCnt="0"/>
      <dgm:spPr/>
    </dgm:pt>
    <dgm:pt modelId="{F91BDC3E-052D-4C3A-8EB7-D1E89874BEC0}" type="pres">
      <dgm:prSet presAssocID="{DD05D6B3-4705-415D-A3A6-7FD419845F56}" presName="middle" presStyleCnt="0"/>
      <dgm:spPr/>
    </dgm:pt>
    <dgm:pt modelId="{06BCF29D-F963-43FD-82D1-8893BAC34C0D}" type="pres">
      <dgm:prSet presAssocID="{DD05D6B3-4705-415D-A3A6-7FD419845F56}" presName="parTxMid" presStyleLbl="revTx" presStyleIdx="3" presStyleCnt="5"/>
      <dgm:spPr/>
      <dgm:t>
        <a:bodyPr/>
        <a:lstStyle/>
        <a:p>
          <a:endParaRPr lang="zh-TW" altLang="en-US"/>
        </a:p>
      </dgm:t>
    </dgm:pt>
    <dgm:pt modelId="{1E129752-8EC5-4D44-A343-E6ED1DEBE4BF}" type="pres">
      <dgm:prSet presAssocID="{DD05D6B3-4705-415D-A3A6-7FD419845F56}" presName="spMid" presStyleCnt="0"/>
      <dgm:spPr/>
    </dgm:pt>
    <dgm:pt modelId="{2B55B06E-C131-4951-9294-5B9818B9D165}" type="pres">
      <dgm:prSet presAssocID="{07097C13-C49C-417F-BBE2-78F45F20FC22}" presName="chevronComposite1" presStyleCnt="0"/>
      <dgm:spPr/>
    </dgm:pt>
    <dgm:pt modelId="{2F8679E6-FDCB-4888-9957-2DF8CFAC2216}" type="pres">
      <dgm:prSet presAssocID="{07097C13-C49C-417F-BBE2-78F45F20FC22}" presName="chevron1" presStyleLbl="sibTrans2D1" presStyleIdx="3" presStyleCnt="5"/>
      <dgm:spPr/>
    </dgm:pt>
    <dgm:pt modelId="{DDAA77F3-6F18-423C-8675-B7F24386948F}" type="pres">
      <dgm:prSet presAssocID="{07097C13-C49C-417F-BBE2-78F45F20FC22}" presName="spChevron1" presStyleCnt="0"/>
      <dgm:spPr/>
    </dgm:pt>
    <dgm:pt modelId="{27E17B81-5E41-42F6-9C43-02B448D6FBB7}" type="pres">
      <dgm:prSet presAssocID="{A6F45D50-B918-4597-B91F-F98D6961FF4A}" presName="middle" presStyleCnt="0"/>
      <dgm:spPr/>
    </dgm:pt>
    <dgm:pt modelId="{75877FFC-DB88-451F-9A6C-6467495908DD}" type="pres">
      <dgm:prSet presAssocID="{A6F45D50-B918-4597-B91F-F98D6961FF4A}" presName="parTxMid" presStyleLbl="revTx" presStyleIdx="4" presStyleCnt="5"/>
      <dgm:spPr/>
      <dgm:t>
        <a:bodyPr/>
        <a:lstStyle/>
        <a:p>
          <a:endParaRPr lang="zh-TW" altLang="en-US"/>
        </a:p>
      </dgm:t>
    </dgm:pt>
    <dgm:pt modelId="{D2312D8F-DF06-4C1E-A9FA-E8751E43283E}" type="pres">
      <dgm:prSet presAssocID="{A6F45D50-B918-4597-B91F-F98D6961FF4A}" presName="spMid" presStyleCnt="0"/>
      <dgm:spPr/>
    </dgm:pt>
    <dgm:pt modelId="{8E702118-9C66-4F06-88E5-73EEE0B63A7E}" type="pres">
      <dgm:prSet presAssocID="{2E9F798E-2953-4E94-9364-7ED3E1E85FEC}" presName="chevronComposite1" presStyleCnt="0"/>
      <dgm:spPr/>
    </dgm:pt>
    <dgm:pt modelId="{4F2E8D89-AA0C-4A47-A86F-7F40B960C9B1}" type="pres">
      <dgm:prSet presAssocID="{2E9F798E-2953-4E94-9364-7ED3E1E85FEC}" presName="chevron1" presStyleLbl="sibTrans2D1" presStyleIdx="4" presStyleCnt="5"/>
      <dgm:spPr/>
    </dgm:pt>
    <dgm:pt modelId="{2FEA6CF1-F49C-4FEB-8DF9-2321D149E765}" type="pres">
      <dgm:prSet presAssocID="{2E9F798E-2953-4E94-9364-7ED3E1E85FEC}" presName="spChevron1" presStyleCnt="0"/>
      <dgm:spPr/>
    </dgm:pt>
    <dgm:pt modelId="{945A9702-ADFD-44BD-95BD-78E1816F6ABB}" type="pres">
      <dgm:prSet presAssocID="{940155EA-1205-4132-B9E1-122691290A3F}" presName="last" presStyleCnt="0"/>
      <dgm:spPr/>
    </dgm:pt>
    <dgm:pt modelId="{71A7E128-3CE7-4BAB-8600-9A60962D6C40}" type="pres">
      <dgm:prSet presAssocID="{940155EA-1205-4132-B9E1-122691290A3F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19D0482B-B9FE-4F9B-98A2-F438619C177F}" type="pres">
      <dgm:prSet presAssocID="{940155EA-1205-4132-B9E1-122691290A3F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F87AC253-8DB6-4EF7-8D6F-FC9C776FF739}" type="presOf" srcId="{72F25B54-7ABB-4DD2-8889-F2CFC21D1312}" destId="{1F510885-9B05-4692-8434-7CB7E0780AE7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4B4F472D-5A35-45DE-BB31-27C2740395D2}" type="presOf" srcId="{A6F45D50-B918-4597-B91F-F98D6961FF4A}" destId="{75877FFC-DB88-451F-9A6C-6467495908DD}" srcOrd="0" destOrd="0" presId="urn:microsoft.com/office/officeart/2009/3/layout/RandomtoResultProcess"/>
    <dgm:cxn modelId="{5DF687B5-541A-45F6-8DDE-323AC4083983}" type="presOf" srcId="{CD38C542-A218-41F4-8CEC-33E053713DCD}" destId="{F0D38C35-0A8B-4A2F-B449-DE158B487441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40767F0E-5805-4D55-B733-314B8F64CBDC}" srcId="{72F25B54-7ABB-4DD2-8889-F2CFC21D1312}" destId="{940155EA-1205-4132-B9E1-122691290A3F}" srcOrd="5" destOrd="0" parTransId="{FBC1462B-07CF-4CD5-92A8-952CAA3B4C5E}" sibTransId="{CF3540EA-0796-4DB8-9D2B-23AB8080F52E}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4C73A14F-640A-4857-8E64-65E3A05DA7B7}" type="presOf" srcId="{6FDC79C5-0392-4B91-94CA-7CB2CA18C1B0}" destId="{F5C7F28A-14FF-4161-91F2-BCB6711D1466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D1F7E829-D019-4D41-8A0B-808964FFF165}" type="presOf" srcId="{940155EA-1205-4132-B9E1-122691290A3F}" destId="{71A7E128-3CE7-4BAB-8600-9A60962D6C40}" srcOrd="0" destOrd="0" presId="urn:microsoft.com/office/officeart/2009/3/layout/RandomtoResultProcess"/>
    <dgm:cxn modelId="{B7A4A91B-80F5-4463-A5DB-484AC2AAE983}" type="presOf" srcId="{9C79CFAB-2C70-486D-B39A-E2C802B6BF66}" destId="{6B336D0D-A6B3-4FD3-B08E-68E241E08CDF}" srcOrd="0" destOrd="0" presId="urn:microsoft.com/office/officeart/2009/3/layout/RandomtoResultProcess"/>
    <dgm:cxn modelId="{23351A3A-4927-499C-BAAE-0F1450449AE8}" type="presOf" srcId="{DD05D6B3-4705-415D-A3A6-7FD419845F56}" destId="{06BCF29D-F963-43FD-82D1-8893BAC34C0D}" srcOrd="0" destOrd="0" presId="urn:microsoft.com/office/officeart/2009/3/layout/RandomtoResultProcess"/>
    <dgm:cxn modelId="{6A0F0C2F-7473-40EE-B762-E651F25C428E}" type="presParOf" srcId="{1F510885-9B05-4692-8434-7CB7E0780AE7}" destId="{8E1C935C-A468-41D8-B06B-06897F59C65A}" srcOrd="0" destOrd="0" presId="urn:microsoft.com/office/officeart/2009/3/layout/RandomtoResultProcess"/>
    <dgm:cxn modelId="{668A764B-86C1-481F-84E7-DC163BE2CB33}" type="presParOf" srcId="{8E1C935C-A468-41D8-B06B-06897F59C65A}" destId="{F0D38C35-0A8B-4A2F-B449-DE158B487441}" srcOrd="0" destOrd="0" presId="urn:microsoft.com/office/officeart/2009/3/layout/RandomtoResultProcess"/>
    <dgm:cxn modelId="{41A4C877-303D-4A6E-A37C-1E3AA9942558}" type="presParOf" srcId="{8E1C935C-A468-41D8-B06B-06897F59C65A}" destId="{E92FB830-D20E-4B99-9AAB-B13901F0FD80}" srcOrd="1" destOrd="0" presId="urn:microsoft.com/office/officeart/2009/3/layout/RandomtoResultProcess"/>
    <dgm:cxn modelId="{E66506F0-6E3F-41EB-ABF8-41F3D7BA691F}" type="presParOf" srcId="{8E1C935C-A468-41D8-B06B-06897F59C65A}" destId="{3CFCFC3F-A3A7-4C50-95F7-B7688F431A22}" srcOrd="2" destOrd="0" presId="urn:microsoft.com/office/officeart/2009/3/layout/RandomtoResultProcess"/>
    <dgm:cxn modelId="{1C4B7498-A179-428D-A864-2CC66822E0A1}" type="presParOf" srcId="{8E1C935C-A468-41D8-B06B-06897F59C65A}" destId="{37D70FAE-9776-4113-BF94-11822D89B9E8}" srcOrd="3" destOrd="0" presId="urn:microsoft.com/office/officeart/2009/3/layout/RandomtoResultProcess"/>
    <dgm:cxn modelId="{E0AFB500-F576-4C0D-9E8C-3DE5BC857F69}" type="presParOf" srcId="{8E1C935C-A468-41D8-B06B-06897F59C65A}" destId="{0C70CA5E-9FBD-4C74-BCBD-F35FEFA7C280}" srcOrd="4" destOrd="0" presId="urn:microsoft.com/office/officeart/2009/3/layout/RandomtoResultProcess"/>
    <dgm:cxn modelId="{ABCD22A6-D989-41F1-8E61-42F1B15BB2DC}" type="presParOf" srcId="{8E1C935C-A468-41D8-B06B-06897F59C65A}" destId="{68DCFBEF-2646-4269-B4E0-150FBA381B32}" srcOrd="5" destOrd="0" presId="urn:microsoft.com/office/officeart/2009/3/layout/RandomtoResultProcess"/>
    <dgm:cxn modelId="{4E8FE5F9-DA8C-48DE-AB90-260438B48AF8}" type="presParOf" srcId="{8E1C935C-A468-41D8-B06B-06897F59C65A}" destId="{DC6A092D-A3F4-469B-AA31-A2156E06D030}" srcOrd="6" destOrd="0" presId="urn:microsoft.com/office/officeart/2009/3/layout/RandomtoResultProcess"/>
    <dgm:cxn modelId="{59F2B55E-BDB0-4327-A39F-11D7D65D4414}" type="presParOf" srcId="{8E1C935C-A468-41D8-B06B-06897F59C65A}" destId="{FE6B66A2-320F-4436-98DE-19146F4882A3}" srcOrd="7" destOrd="0" presId="urn:microsoft.com/office/officeart/2009/3/layout/RandomtoResultProcess"/>
    <dgm:cxn modelId="{525583AC-9F98-4701-9226-257BAB9369ED}" type="presParOf" srcId="{8E1C935C-A468-41D8-B06B-06897F59C65A}" destId="{2D959E7F-2CB2-4750-BE35-0A015523A82B}" srcOrd="8" destOrd="0" presId="urn:microsoft.com/office/officeart/2009/3/layout/RandomtoResultProcess"/>
    <dgm:cxn modelId="{AA752BF1-1112-41C1-A37C-F61EF06CB81F}" type="presParOf" srcId="{8E1C935C-A468-41D8-B06B-06897F59C65A}" destId="{1D87626F-B9CA-4937-8B6D-513295135547}" srcOrd="9" destOrd="0" presId="urn:microsoft.com/office/officeart/2009/3/layout/RandomtoResultProcess"/>
    <dgm:cxn modelId="{5754AF5B-505C-4795-8308-9B0CED27F81E}" type="presParOf" srcId="{8E1C935C-A468-41D8-B06B-06897F59C65A}" destId="{49CFA8C0-45D6-4DBD-977D-C8D84EE4DE88}" srcOrd="10" destOrd="0" presId="urn:microsoft.com/office/officeart/2009/3/layout/RandomtoResultProcess"/>
    <dgm:cxn modelId="{AB59BF33-7244-4151-8F9A-4EF8E4BBBBD4}" type="presParOf" srcId="{8E1C935C-A468-41D8-B06B-06897F59C65A}" destId="{7AF64E96-386D-4A45-8DB2-1A1AE490C5B2}" srcOrd="11" destOrd="0" presId="urn:microsoft.com/office/officeart/2009/3/layout/RandomtoResultProcess"/>
    <dgm:cxn modelId="{B6817766-1C77-4CF4-9932-AE3978B0F968}" type="presParOf" srcId="{8E1C935C-A468-41D8-B06B-06897F59C65A}" destId="{BF9420EC-1BD4-4D9E-8141-7B7A99EF886F}" srcOrd="12" destOrd="0" presId="urn:microsoft.com/office/officeart/2009/3/layout/RandomtoResultProcess"/>
    <dgm:cxn modelId="{643261E6-B35F-415A-B2BA-99A24488DABB}" type="presParOf" srcId="{8E1C935C-A468-41D8-B06B-06897F59C65A}" destId="{00ACC909-76B7-4E67-9B5F-4A76CE11B06B}" srcOrd="13" destOrd="0" presId="urn:microsoft.com/office/officeart/2009/3/layout/RandomtoResultProcess"/>
    <dgm:cxn modelId="{0A846E24-C309-4917-9751-257FF6F9622A}" type="presParOf" srcId="{8E1C935C-A468-41D8-B06B-06897F59C65A}" destId="{1D37F6AB-9048-4248-8EDF-D6BAF6197F49}" srcOrd="14" destOrd="0" presId="urn:microsoft.com/office/officeart/2009/3/layout/RandomtoResultProcess"/>
    <dgm:cxn modelId="{38AAB31A-939F-4CB5-ACAF-24C76BE03E4A}" type="presParOf" srcId="{8E1C935C-A468-41D8-B06B-06897F59C65A}" destId="{6D7E3733-FE00-45B3-B683-56A6B44F3481}" srcOrd="15" destOrd="0" presId="urn:microsoft.com/office/officeart/2009/3/layout/RandomtoResultProcess"/>
    <dgm:cxn modelId="{4B5A42E2-895A-4C0F-ABE5-A3B263945FDC}" type="presParOf" srcId="{8E1C935C-A468-41D8-B06B-06897F59C65A}" destId="{5E1A89B7-C50F-4986-A69D-B06BEF103BE8}" srcOrd="16" destOrd="0" presId="urn:microsoft.com/office/officeart/2009/3/layout/RandomtoResultProcess"/>
    <dgm:cxn modelId="{E20EF75B-E8C3-4110-89C1-E9758EE20305}" type="presParOf" srcId="{8E1C935C-A468-41D8-B06B-06897F59C65A}" destId="{1FF39ED6-398B-449D-93FD-E2ABB1D7C202}" srcOrd="17" destOrd="0" presId="urn:microsoft.com/office/officeart/2009/3/layout/RandomtoResultProcess"/>
    <dgm:cxn modelId="{C9AC8B54-BFFB-4050-88BB-EAB8016BC6C0}" type="presParOf" srcId="{8E1C935C-A468-41D8-B06B-06897F59C65A}" destId="{208D7291-B2FB-4083-9E28-2FD48A7F6475}" srcOrd="18" destOrd="0" presId="urn:microsoft.com/office/officeart/2009/3/layout/RandomtoResultProcess"/>
    <dgm:cxn modelId="{A2CE8AED-B5B4-425C-B14C-CE0D172D7C08}" type="presParOf" srcId="{1F510885-9B05-4692-8434-7CB7E0780AE7}" destId="{2A06E8CA-3822-4C95-9D82-E7FD3171A49A}" srcOrd="1" destOrd="0" presId="urn:microsoft.com/office/officeart/2009/3/layout/RandomtoResultProcess"/>
    <dgm:cxn modelId="{A2E304B7-F63A-44B9-B713-336B449DF550}" type="presParOf" srcId="{2A06E8CA-3822-4C95-9D82-E7FD3171A49A}" destId="{B1C42516-A858-4690-BA06-AD083A2C96E5}" srcOrd="0" destOrd="0" presId="urn:microsoft.com/office/officeart/2009/3/layout/RandomtoResultProcess"/>
    <dgm:cxn modelId="{C819230C-CC68-40E3-9DFB-C2A8A55BCFD1}" type="presParOf" srcId="{2A06E8CA-3822-4C95-9D82-E7FD3171A49A}" destId="{93430926-7F92-4886-8586-EC38CB6C9633}" srcOrd="1" destOrd="0" presId="urn:microsoft.com/office/officeart/2009/3/layout/RandomtoResultProcess"/>
    <dgm:cxn modelId="{AF7BA289-B938-4B1E-A8BE-EEF2BE8A8B22}" type="presParOf" srcId="{1F510885-9B05-4692-8434-7CB7E0780AE7}" destId="{0099DBC6-A88B-43DB-962B-724407E56C2D}" srcOrd="2" destOrd="0" presId="urn:microsoft.com/office/officeart/2009/3/layout/RandomtoResultProcess"/>
    <dgm:cxn modelId="{30767961-89DC-4DC3-AD6E-371B8F218327}" type="presParOf" srcId="{0099DBC6-A88B-43DB-962B-724407E56C2D}" destId="{F5C7F28A-14FF-4161-91F2-BCB6711D1466}" srcOrd="0" destOrd="0" presId="urn:microsoft.com/office/officeart/2009/3/layout/RandomtoResultProcess"/>
    <dgm:cxn modelId="{7A0AC9EB-FCF9-4D9A-B195-7A4B61E59A71}" type="presParOf" srcId="{0099DBC6-A88B-43DB-962B-724407E56C2D}" destId="{37803E35-7ABF-46EB-A0D9-675F30A7A5AC}" srcOrd="1" destOrd="0" presId="urn:microsoft.com/office/officeart/2009/3/layout/RandomtoResultProcess"/>
    <dgm:cxn modelId="{083C7F9D-3A03-4669-8916-230638990E96}" type="presParOf" srcId="{1F510885-9B05-4692-8434-7CB7E0780AE7}" destId="{6EF1E9ED-B673-4330-851D-B0EEE0546004}" srcOrd="3" destOrd="0" presId="urn:microsoft.com/office/officeart/2009/3/layout/RandomtoResultProcess"/>
    <dgm:cxn modelId="{EEADD9E2-5770-477C-B399-325978FE7202}" type="presParOf" srcId="{6EF1E9ED-B673-4330-851D-B0EEE0546004}" destId="{52571C75-42C1-4802-A4B4-A1D4F93B52C1}" srcOrd="0" destOrd="0" presId="urn:microsoft.com/office/officeart/2009/3/layout/RandomtoResultProcess"/>
    <dgm:cxn modelId="{2B28E5A7-1EEB-4F56-BAD9-49AB59928990}" type="presParOf" srcId="{6EF1E9ED-B673-4330-851D-B0EEE0546004}" destId="{DCE26901-FCDB-4D62-A2D3-8D7AD07C7893}" srcOrd="1" destOrd="0" presId="urn:microsoft.com/office/officeart/2009/3/layout/RandomtoResultProcess"/>
    <dgm:cxn modelId="{479DC32D-9C0C-4FE9-B8D9-2565B509443F}" type="presParOf" srcId="{1F510885-9B05-4692-8434-7CB7E0780AE7}" destId="{43FA2243-A84A-4643-BED6-11E6FE8D45A3}" srcOrd="4" destOrd="0" presId="urn:microsoft.com/office/officeart/2009/3/layout/RandomtoResultProcess"/>
    <dgm:cxn modelId="{8BAC1712-419F-4E66-8D2B-8F19A87CD8C8}" type="presParOf" srcId="{43FA2243-A84A-4643-BED6-11E6FE8D45A3}" destId="{6B336D0D-A6B3-4FD3-B08E-68E241E08CDF}" srcOrd="0" destOrd="0" presId="urn:microsoft.com/office/officeart/2009/3/layout/RandomtoResultProcess"/>
    <dgm:cxn modelId="{EB90AD25-5CAD-452B-9B71-8211C380FFC5}" type="presParOf" srcId="{43FA2243-A84A-4643-BED6-11E6FE8D45A3}" destId="{0BEDA947-7B02-461F-89CA-75E3469B339E}" srcOrd="1" destOrd="0" presId="urn:microsoft.com/office/officeart/2009/3/layout/RandomtoResultProcess"/>
    <dgm:cxn modelId="{F008A06F-E7FF-4AD8-8C5E-374DA3A5A61F}" type="presParOf" srcId="{1F510885-9B05-4692-8434-7CB7E0780AE7}" destId="{E90C9996-AAC4-4865-89B8-5D851996355C}" srcOrd="5" destOrd="0" presId="urn:microsoft.com/office/officeart/2009/3/layout/RandomtoResultProcess"/>
    <dgm:cxn modelId="{D0E540B0-F514-4063-A96A-E7069D303B95}" type="presParOf" srcId="{E90C9996-AAC4-4865-89B8-5D851996355C}" destId="{59D87251-CC57-4A0C-A5C1-08A46ECE87C6}" srcOrd="0" destOrd="0" presId="urn:microsoft.com/office/officeart/2009/3/layout/RandomtoResultProcess"/>
    <dgm:cxn modelId="{85E474DB-DF4D-4AA7-B483-DCB0E70A3400}" type="presParOf" srcId="{E90C9996-AAC4-4865-89B8-5D851996355C}" destId="{5BEEBB08-DA18-4DD0-A23F-9C9AAD55C3EC}" srcOrd="1" destOrd="0" presId="urn:microsoft.com/office/officeart/2009/3/layout/RandomtoResultProcess"/>
    <dgm:cxn modelId="{AFFE11AA-EA2E-425C-9611-17A4E27EC2F0}" type="presParOf" srcId="{1F510885-9B05-4692-8434-7CB7E0780AE7}" destId="{F91BDC3E-052D-4C3A-8EB7-D1E89874BEC0}" srcOrd="6" destOrd="0" presId="urn:microsoft.com/office/officeart/2009/3/layout/RandomtoResultProcess"/>
    <dgm:cxn modelId="{66C394C7-C4EF-469A-B56D-4AF87ABBDAEB}" type="presParOf" srcId="{F91BDC3E-052D-4C3A-8EB7-D1E89874BEC0}" destId="{06BCF29D-F963-43FD-82D1-8893BAC34C0D}" srcOrd="0" destOrd="0" presId="urn:microsoft.com/office/officeart/2009/3/layout/RandomtoResultProcess"/>
    <dgm:cxn modelId="{1E14E82C-0816-4853-A9BF-928ED07989D9}" type="presParOf" srcId="{F91BDC3E-052D-4C3A-8EB7-D1E89874BEC0}" destId="{1E129752-8EC5-4D44-A343-E6ED1DEBE4BF}" srcOrd="1" destOrd="0" presId="urn:microsoft.com/office/officeart/2009/3/layout/RandomtoResultProcess"/>
    <dgm:cxn modelId="{94132DEF-6800-449C-9110-EC16BE6B0EF7}" type="presParOf" srcId="{1F510885-9B05-4692-8434-7CB7E0780AE7}" destId="{2B55B06E-C131-4951-9294-5B9818B9D165}" srcOrd="7" destOrd="0" presId="urn:microsoft.com/office/officeart/2009/3/layout/RandomtoResultProcess"/>
    <dgm:cxn modelId="{4C6080A8-D6EF-409E-AB48-86E16292A10F}" type="presParOf" srcId="{2B55B06E-C131-4951-9294-5B9818B9D165}" destId="{2F8679E6-FDCB-4888-9957-2DF8CFAC2216}" srcOrd="0" destOrd="0" presId="urn:microsoft.com/office/officeart/2009/3/layout/RandomtoResultProcess"/>
    <dgm:cxn modelId="{E826C863-90F1-444A-A1EC-F9DE8C7626BB}" type="presParOf" srcId="{2B55B06E-C131-4951-9294-5B9818B9D165}" destId="{DDAA77F3-6F18-423C-8675-B7F24386948F}" srcOrd="1" destOrd="0" presId="urn:microsoft.com/office/officeart/2009/3/layout/RandomtoResultProcess"/>
    <dgm:cxn modelId="{BE1FABEA-0423-4687-9567-CB6538394391}" type="presParOf" srcId="{1F510885-9B05-4692-8434-7CB7E0780AE7}" destId="{27E17B81-5E41-42F6-9C43-02B448D6FBB7}" srcOrd="8" destOrd="0" presId="urn:microsoft.com/office/officeart/2009/3/layout/RandomtoResultProcess"/>
    <dgm:cxn modelId="{3D96CFD6-DDFF-4784-B060-627CC00C4C79}" type="presParOf" srcId="{27E17B81-5E41-42F6-9C43-02B448D6FBB7}" destId="{75877FFC-DB88-451F-9A6C-6467495908DD}" srcOrd="0" destOrd="0" presId="urn:microsoft.com/office/officeart/2009/3/layout/RandomtoResultProcess"/>
    <dgm:cxn modelId="{84AE4D1A-EF26-479F-9775-8AAF95982A9F}" type="presParOf" srcId="{27E17B81-5E41-42F6-9C43-02B448D6FBB7}" destId="{D2312D8F-DF06-4C1E-A9FA-E8751E43283E}" srcOrd="1" destOrd="0" presId="urn:microsoft.com/office/officeart/2009/3/layout/RandomtoResultProcess"/>
    <dgm:cxn modelId="{A4BC43ED-952F-4B72-B390-987EBD8A0D83}" type="presParOf" srcId="{1F510885-9B05-4692-8434-7CB7E0780AE7}" destId="{8E702118-9C66-4F06-88E5-73EEE0B63A7E}" srcOrd="9" destOrd="0" presId="urn:microsoft.com/office/officeart/2009/3/layout/RandomtoResultProcess"/>
    <dgm:cxn modelId="{F4A8CDEC-AE53-406E-8217-5017C82723D6}" type="presParOf" srcId="{8E702118-9C66-4F06-88E5-73EEE0B63A7E}" destId="{4F2E8D89-AA0C-4A47-A86F-7F40B960C9B1}" srcOrd="0" destOrd="0" presId="urn:microsoft.com/office/officeart/2009/3/layout/RandomtoResultProcess"/>
    <dgm:cxn modelId="{8A2233F5-C9A6-416A-AC0E-9295D05B7D5D}" type="presParOf" srcId="{8E702118-9C66-4F06-88E5-73EEE0B63A7E}" destId="{2FEA6CF1-F49C-4FEB-8DF9-2321D149E765}" srcOrd="1" destOrd="0" presId="urn:microsoft.com/office/officeart/2009/3/layout/RandomtoResultProcess"/>
    <dgm:cxn modelId="{F3A6A60B-ADB3-4707-A5A0-46B7BAE41D1F}" type="presParOf" srcId="{1F510885-9B05-4692-8434-7CB7E0780AE7}" destId="{945A9702-ADFD-44BD-95BD-78E1816F6ABB}" srcOrd="10" destOrd="0" presId="urn:microsoft.com/office/officeart/2009/3/layout/RandomtoResultProcess"/>
    <dgm:cxn modelId="{DDBA8E37-F075-4552-AC81-887A36E217AE}" type="presParOf" srcId="{945A9702-ADFD-44BD-95BD-78E1816F6ABB}" destId="{71A7E128-3CE7-4BAB-8600-9A60962D6C40}" srcOrd="0" destOrd="0" presId="urn:microsoft.com/office/officeart/2009/3/layout/RandomtoResultProcess"/>
    <dgm:cxn modelId="{6220FA3C-EFD9-4AF0-844A-0DEB52C36C54}" type="presParOf" srcId="{945A9702-ADFD-44BD-95BD-78E1816F6ABB}" destId="{19D0482B-B9FE-4F9B-98A2-F438619C177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79CFAB-2C70-486D-B39A-E2C802B6BF66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0155EA-1205-4132-B9E1-122691290A3F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C1462B-07CF-4CD5-92A8-952CAA3B4C5E}" type="par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3540EA-0796-4DB8-9D2B-23AB8080F52E}" type="sib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9B35C5-7C86-43BB-A9DA-78D808DA0570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6199D86F-9685-4EE2-8EF3-8A8280CF786A}" type="pres">
      <dgm:prSet presAssocID="{CD38C542-A218-41F4-8CEC-33E053713DCD}" presName="chaos" presStyleCnt="0"/>
      <dgm:spPr/>
    </dgm:pt>
    <dgm:pt modelId="{DFA20328-99EB-454F-8935-D7F2B987B38A}" type="pres">
      <dgm:prSet presAssocID="{CD38C542-A218-41F4-8CEC-33E053713DCD}" presName="parTx1" presStyleLbl="revTx" presStyleIdx="0" presStyleCnt="5"/>
      <dgm:spPr/>
      <dgm:t>
        <a:bodyPr/>
        <a:lstStyle/>
        <a:p>
          <a:endParaRPr lang="zh-TW" altLang="en-US"/>
        </a:p>
      </dgm:t>
    </dgm:pt>
    <dgm:pt modelId="{2317AFCE-0F29-4B43-B753-784F50B5495E}" type="pres">
      <dgm:prSet presAssocID="{CD38C542-A218-41F4-8CEC-33E053713DCD}" presName="c1" presStyleLbl="node1" presStyleIdx="0" presStyleCnt="19"/>
      <dgm:spPr/>
    </dgm:pt>
    <dgm:pt modelId="{A007ED6A-D66B-4A83-8A0B-18C01D60F7ED}" type="pres">
      <dgm:prSet presAssocID="{CD38C542-A218-41F4-8CEC-33E053713DCD}" presName="c2" presStyleLbl="node1" presStyleIdx="1" presStyleCnt="19"/>
      <dgm:spPr/>
    </dgm:pt>
    <dgm:pt modelId="{3E452894-965F-4D5C-9CD1-DDD101A38B0E}" type="pres">
      <dgm:prSet presAssocID="{CD38C542-A218-41F4-8CEC-33E053713DCD}" presName="c3" presStyleLbl="node1" presStyleIdx="2" presStyleCnt="19"/>
      <dgm:spPr/>
    </dgm:pt>
    <dgm:pt modelId="{CD644664-D991-4687-AEE1-9A2E14896287}" type="pres">
      <dgm:prSet presAssocID="{CD38C542-A218-41F4-8CEC-33E053713DCD}" presName="c4" presStyleLbl="node1" presStyleIdx="3" presStyleCnt="19"/>
      <dgm:spPr/>
    </dgm:pt>
    <dgm:pt modelId="{6196BE10-B434-46F3-8175-FBE34B8247BA}" type="pres">
      <dgm:prSet presAssocID="{CD38C542-A218-41F4-8CEC-33E053713DCD}" presName="c5" presStyleLbl="node1" presStyleIdx="4" presStyleCnt="19"/>
      <dgm:spPr/>
    </dgm:pt>
    <dgm:pt modelId="{711AF379-D386-483F-88B3-CBBA719C760B}" type="pres">
      <dgm:prSet presAssocID="{CD38C542-A218-41F4-8CEC-33E053713DCD}" presName="c6" presStyleLbl="node1" presStyleIdx="5" presStyleCnt="19"/>
      <dgm:spPr/>
    </dgm:pt>
    <dgm:pt modelId="{26C9F088-FE92-4E34-A1C7-A43DBA1A4B87}" type="pres">
      <dgm:prSet presAssocID="{CD38C542-A218-41F4-8CEC-33E053713DCD}" presName="c7" presStyleLbl="node1" presStyleIdx="6" presStyleCnt="19"/>
      <dgm:spPr/>
    </dgm:pt>
    <dgm:pt modelId="{9B8CE651-6CBE-47B6-887D-D861BF4A1439}" type="pres">
      <dgm:prSet presAssocID="{CD38C542-A218-41F4-8CEC-33E053713DCD}" presName="c8" presStyleLbl="node1" presStyleIdx="7" presStyleCnt="19"/>
      <dgm:spPr/>
    </dgm:pt>
    <dgm:pt modelId="{6FB9CC56-3124-4CE4-9E5E-8FE9B97AADFC}" type="pres">
      <dgm:prSet presAssocID="{CD38C542-A218-41F4-8CEC-33E053713DCD}" presName="c9" presStyleLbl="node1" presStyleIdx="8" presStyleCnt="19"/>
      <dgm:spPr/>
    </dgm:pt>
    <dgm:pt modelId="{8D6E5BB9-06EB-49C0-8027-27CE01817971}" type="pres">
      <dgm:prSet presAssocID="{CD38C542-A218-41F4-8CEC-33E053713DCD}" presName="c10" presStyleLbl="node1" presStyleIdx="9" presStyleCnt="19"/>
      <dgm:spPr/>
    </dgm:pt>
    <dgm:pt modelId="{C09AFDC0-4B7A-4B51-B82E-FF100FA332D0}" type="pres">
      <dgm:prSet presAssocID="{CD38C542-A218-41F4-8CEC-33E053713DCD}" presName="c11" presStyleLbl="node1" presStyleIdx="10" presStyleCnt="19"/>
      <dgm:spPr/>
    </dgm:pt>
    <dgm:pt modelId="{18507F72-20E6-4318-AA85-D7C02A9891DC}" type="pres">
      <dgm:prSet presAssocID="{CD38C542-A218-41F4-8CEC-33E053713DCD}" presName="c12" presStyleLbl="node1" presStyleIdx="11" presStyleCnt="19"/>
      <dgm:spPr/>
    </dgm:pt>
    <dgm:pt modelId="{22E8B7BE-B3A4-4521-92B0-FB21F1F8C41E}" type="pres">
      <dgm:prSet presAssocID="{CD38C542-A218-41F4-8CEC-33E053713DCD}" presName="c13" presStyleLbl="node1" presStyleIdx="12" presStyleCnt="19"/>
      <dgm:spPr/>
    </dgm:pt>
    <dgm:pt modelId="{AF37B531-C27D-4F2F-90AD-D262F4178688}" type="pres">
      <dgm:prSet presAssocID="{CD38C542-A218-41F4-8CEC-33E053713DCD}" presName="c14" presStyleLbl="node1" presStyleIdx="13" presStyleCnt="19"/>
      <dgm:spPr/>
    </dgm:pt>
    <dgm:pt modelId="{9CB56181-8E9D-4A12-98BF-E581C2823D5D}" type="pres">
      <dgm:prSet presAssocID="{CD38C542-A218-41F4-8CEC-33E053713DCD}" presName="c15" presStyleLbl="node1" presStyleIdx="14" presStyleCnt="19"/>
      <dgm:spPr/>
    </dgm:pt>
    <dgm:pt modelId="{1FFF253A-DEE9-447E-84F2-4312E1E364BA}" type="pres">
      <dgm:prSet presAssocID="{CD38C542-A218-41F4-8CEC-33E053713DCD}" presName="c16" presStyleLbl="node1" presStyleIdx="15" presStyleCnt="19"/>
      <dgm:spPr/>
    </dgm:pt>
    <dgm:pt modelId="{78301BCA-E0CB-4BF1-85C0-9E65DBD0FB3B}" type="pres">
      <dgm:prSet presAssocID="{CD38C542-A218-41F4-8CEC-33E053713DCD}" presName="c17" presStyleLbl="node1" presStyleIdx="16" presStyleCnt="19"/>
      <dgm:spPr/>
    </dgm:pt>
    <dgm:pt modelId="{8DD1132E-D04C-4478-B40C-389B521CE878}" type="pres">
      <dgm:prSet presAssocID="{CD38C542-A218-41F4-8CEC-33E053713DCD}" presName="c18" presStyleLbl="node1" presStyleIdx="17" presStyleCnt="19"/>
      <dgm:spPr/>
    </dgm:pt>
    <dgm:pt modelId="{76D5E3F2-EC6C-4398-88CB-14AB19BE21BD}" type="pres">
      <dgm:prSet presAssocID="{82DBB876-E5B3-47D4-B3FD-D8F10AB72D04}" presName="chevronComposite1" presStyleCnt="0"/>
      <dgm:spPr/>
    </dgm:pt>
    <dgm:pt modelId="{362ACC44-83C2-4E44-8D2B-4583CAD79ABF}" type="pres">
      <dgm:prSet presAssocID="{82DBB876-E5B3-47D4-B3FD-D8F10AB72D04}" presName="chevron1" presStyleLbl="sibTrans2D1" presStyleIdx="0" presStyleCnt="5"/>
      <dgm:spPr/>
    </dgm:pt>
    <dgm:pt modelId="{FFE04801-273D-477A-9D08-ECF1E46E1806}" type="pres">
      <dgm:prSet presAssocID="{82DBB876-E5B3-47D4-B3FD-D8F10AB72D04}" presName="spChevron1" presStyleCnt="0"/>
      <dgm:spPr/>
    </dgm:pt>
    <dgm:pt modelId="{3273676B-BB80-4B86-9857-438C225233B2}" type="pres">
      <dgm:prSet presAssocID="{6FDC79C5-0392-4B91-94CA-7CB2CA18C1B0}" presName="middle" presStyleCnt="0"/>
      <dgm:spPr/>
    </dgm:pt>
    <dgm:pt modelId="{3E71CCF1-29DC-47B1-99E4-B2BB7B2ABBAD}" type="pres">
      <dgm:prSet presAssocID="{6FDC79C5-0392-4B91-94CA-7CB2CA18C1B0}" presName="parTxMid" presStyleLbl="revTx" presStyleIdx="1" presStyleCnt="5"/>
      <dgm:spPr/>
      <dgm:t>
        <a:bodyPr/>
        <a:lstStyle/>
        <a:p>
          <a:endParaRPr lang="zh-TW" altLang="en-US"/>
        </a:p>
      </dgm:t>
    </dgm:pt>
    <dgm:pt modelId="{70CA2625-F8C3-4326-AF2B-8C0D9C32ADA4}" type="pres">
      <dgm:prSet presAssocID="{6FDC79C5-0392-4B91-94CA-7CB2CA18C1B0}" presName="spMid" presStyleCnt="0"/>
      <dgm:spPr/>
    </dgm:pt>
    <dgm:pt modelId="{5D8D19EE-FCA0-4398-BCAA-4A6294E63D2D}" type="pres">
      <dgm:prSet presAssocID="{4DC7EE98-BB06-4BF6-9CF9-275D88AB6EBF}" presName="chevronComposite1" presStyleCnt="0"/>
      <dgm:spPr/>
    </dgm:pt>
    <dgm:pt modelId="{318A6FA8-28FF-49B8-AE39-EBE735ACCED1}" type="pres">
      <dgm:prSet presAssocID="{4DC7EE98-BB06-4BF6-9CF9-275D88AB6EBF}" presName="chevron1" presStyleLbl="sibTrans2D1" presStyleIdx="1" presStyleCnt="5"/>
      <dgm:spPr/>
    </dgm:pt>
    <dgm:pt modelId="{C01FF5F1-3F8A-426E-8FDB-20B84918368C}" type="pres">
      <dgm:prSet presAssocID="{4DC7EE98-BB06-4BF6-9CF9-275D88AB6EBF}" presName="spChevron1" presStyleCnt="0"/>
      <dgm:spPr/>
    </dgm:pt>
    <dgm:pt modelId="{00ABA849-9E8E-416E-9F35-9362A15D9D01}" type="pres">
      <dgm:prSet presAssocID="{9C79CFAB-2C70-486D-B39A-E2C802B6BF66}" presName="middle" presStyleCnt="0"/>
      <dgm:spPr/>
    </dgm:pt>
    <dgm:pt modelId="{88ABBD0A-8449-41FB-8DD3-AF9151963304}" type="pres">
      <dgm:prSet presAssocID="{9C79CFAB-2C70-486D-B39A-E2C802B6BF66}" presName="parTxMid" presStyleLbl="revTx" presStyleIdx="2" presStyleCnt="5"/>
      <dgm:spPr/>
      <dgm:t>
        <a:bodyPr/>
        <a:lstStyle/>
        <a:p>
          <a:endParaRPr lang="zh-TW" altLang="en-US"/>
        </a:p>
      </dgm:t>
    </dgm:pt>
    <dgm:pt modelId="{23E4C2A7-0BC0-40F8-BF4C-210AB09FC96E}" type="pres">
      <dgm:prSet presAssocID="{9C79CFAB-2C70-486D-B39A-E2C802B6BF66}" presName="spMid" presStyleCnt="0"/>
      <dgm:spPr/>
    </dgm:pt>
    <dgm:pt modelId="{25D2D6AF-B31A-46C1-A35B-81C738943D75}" type="pres">
      <dgm:prSet presAssocID="{0CA3AFFF-240F-4D91-85EE-E48B73181A28}" presName="chevronComposite1" presStyleCnt="0"/>
      <dgm:spPr/>
    </dgm:pt>
    <dgm:pt modelId="{9DBCD53F-4F35-47BC-8922-E4478423ABDB}" type="pres">
      <dgm:prSet presAssocID="{0CA3AFFF-240F-4D91-85EE-E48B73181A28}" presName="chevron1" presStyleLbl="sibTrans2D1" presStyleIdx="2" presStyleCnt="5"/>
      <dgm:spPr/>
    </dgm:pt>
    <dgm:pt modelId="{EC258139-E285-4F6C-883C-9D8D0CFE9224}" type="pres">
      <dgm:prSet presAssocID="{0CA3AFFF-240F-4D91-85EE-E48B73181A28}" presName="spChevron1" presStyleCnt="0"/>
      <dgm:spPr/>
    </dgm:pt>
    <dgm:pt modelId="{F5E9A766-31EE-43ED-9FF2-C3872F65BFBC}" type="pres">
      <dgm:prSet presAssocID="{DD05D6B3-4705-415D-A3A6-7FD419845F56}" presName="middle" presStyleCnt="0"/>
      <dgm:spPr/>
    </dgm:pt>
    <dgm:pt modelId="{C52FEAEA-5B27-4719-81E0-41C35332E4B8}" type="pres">
      <dgm:prSet presAssocID="{DD05D6B3-4705-415D-A3A6-7FD419845F56}" presName="parTxMid" presStyleLbl="revTx" presStyleIdx="3" presStyleCnt="5"/>
      <dgm:spPr/>
      <dgm:t>
        <a:bodyPr/>
        <a:lstStyle/>
        <a:p>
          <a:endParaRPr lang="zh-TW" altLang="en-US"/>
        </a:p>
      </dgm:t>
    </dgm:pt>
    <dgm:pt modelId="{5F842ACE-7EDB-4A73-842C-1E0A6973C562}" type="pres">
      <dgm:prSet presAssocID="{DD05D6B3-4705-415D-A3A6-7FD419845F56}" presName="spMid" presStyleCnt="0"/>
      <dgm:spPr/>
    </dgm:pt>
    <dgm:pt modelId="{42A412C2-FEA3-430C-8DAF-DA02C9CC5EBD}" type="pres">
      <dgm:prSet presAssocID="{07097C13-C49C-417F-BBE2-78F45F20FC22}" presName="chevronComposite1" presStyleCnt="0"/>
      <dgm:spPr/>
    </dgm:pt>
    <dgm:pt modelId="{9592F191-F11A-446A-80F2-8BE160DD1416}" type="pres">
      <dgm:prSet presAssocID="{07097C13-C49C-417F-BBE2-78F45F20FC22}" presName="chevron1" presStyleLbl="sibTrans2D1" presStyleIdx="3" presStyleCnt="5"/>
      <dgm:spPr/>
    </dgm:pt>
    <dgm:pt modelId="{8EE0A68C-1D19-422B-9881-D22E9C52A0B6}" type="pres">
      <dgm:prSet presAssocID="{07097C13-C49C-417F-BBE2-78F45F20FC22}" presName="spChevron1" presStyleCnt="0"/>
      <dgm:spPr/>
    </dgm:pt>
    <dgm:pt modelId="{451F81E8-C3EE-474C-9149-A6D18E10BC20}" type="pres">
      <dgm:prSet presAssocID="{A6F45D50-B918-4597-B91F-F98D6961FF4A}" presName="middle" presStyleCnt="0"/>
      <dgm:spPr/>
    </dgm:pt>
    <dgm:pt modelId="{B33B1C05-74DF-4E31-8E02-9B412FF64899}" type="pres">
      <dgm:prSet presAssocID="{A6F45D50-B918-4597-B91F-F98D6961FF4A}" presName="parTxMid" presStyleLbl="revTx" presStyleIdx="4" presStyleCnt="5"/>
      <dgm:spPr/>
      <dgm:t>
        <a:bodyPr/>
        <a:lstStyle/>
        <a:p>
          <a:endParaRPr lang="zh-TW" altLang="en-US"/>
        </a:p>
      </dgm:t>
    </dgm:pt>
    <dgm:pt modelId="{9A0E014E-F52D-42F4-8266-C6D9A6D33920}" type="pres">
      <dgm:prSet presAssocID="{A6F45D50-B918-4597-B91F-F98D6961FF4A}" presName="spMid" presStyleCnt="0"/>
      <dgm:spPr/>
    </dgm:pt>
    <dgm:pt modelId="{D7796F99-0406-4B6D-B7DE-37DC30334049}" type="pres">
      <dgm:prSet presAssocID="{2E9F798E-2953-4E94-9364-7ED3E1E85FEC}" presName="chevronComposite1" presStyleCnt="0"/>
      <dgm:spPr/>
    </dgm:pt>
    <dgm:pt modelId="{269EAE11-D231-405B-B200-D20F06A19274}" type="pres">
      <dgm:prSet presAssocID="{2E9F798E-2953-4E94-9364-7ED3E1E85FEC}" presName="chevron1" presStyleLbl="sibTrans2D1" presStyleIdx="4" presStyleCnt="5"/>
      <dgm:spPr/>
    </dgm:pt>
    <dgm:pt modelId="{14FD326F-3F7C-4F6B-BE75-7FC1B45597FE}" type="pres">
      <dgm:prSet presAssocID="{2E9F798E-2953-4E94-9364-7ED3E1E85FEC}" presName="spChevron1" presStyleCnt="0"/>
      <dgm:spPr/>
    </dgm:pt>
    <dgm:pt modelId="{7CA2CEAE-3C6F-40EA-83EC-BD5C8D08EC2B}" type="pres">
      <dgm:prSet presAssocID="{940155EA-1205-4132-B9E1-122691290A3F}" presName="last" presStyleCnt="0"/>
      <dgm:spPr/>
    </dgm:pt>
    <dgm:pt modelId="{56251685-CFF9-486C-BBD5-1E80CC707E6B}" type="pres">
      <dgm:prSet presAssocID="{940155EA-1205-4132-B9E1-122691290A3F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3600E1FD-7934-4E55-8B0F-99BD7264A14A}" type="pres">
      <dgm:prSet presAssocID="{940155EA-1205-4132-B9E1-122691290A3F}" presName="spN" presStyleCnt="0"/>
      <dgm:spPr/>
    </dgm:pt>
  </dgm:ptLst>
  <dgm:cxnLst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7FAC3316-2DF1-408F-B950-3045AC282885}" type="presOf" srcId="{A6F45D50-B918-4597-B91F-F98D6961FF4A}" destId="{B33B1C05-74DF-4E31-8E02-9B412FF64899}" srcOrd="0" destOrd="0" presId="urn:microsoft.com/office/officeart/2009/3/layout/RandomtoResultProcess"/>
    <dgm:cxn modelId="{FEF94C0D-B6F0-444C-A57A-B7D1A4BA27DA}" type="presOf" srcId="{9C79CFAB-2C70-486D-B39A-E2C802B6BF66}" destId="{88ABBD0A-8449-41FB-8DD3-AF9151963304}" srcOrd="0" destOrd="0" presId="urn:microsoft.com/office/officeart/2009/3/layout/RandomtoResultProcess"/>
    <dgm:cxn modelId="{72403A61-C385-4817-8CFC-9090D4A3141F}" type="presOf" srcId="{CD38C542-A218-41F4-8CEC-33E053713DCD}" destId="{DFA20328-99EB-454F-8935-D7F2B987B38A}" srcOrd="0" destOrd="0" presId="urn:microsoft.com/office/officeart/2009/3/layout/RandomtoResultProcess"/>
    <dgm:cxn modelId="{40767F0E-5805-4D55-B733-314B8F64CBDC}" srcId="{72F25B54-7ABB-4DD2-8889-F2CFC21D1312}" destId="{940155EA-1205-4132-B9E1-122691290A3F}" srcOrd="5" destOrd="0" parTransId="{FBC1462B-07CF-4CD5-92A8-952CAA3B4C5E}" sibTransId="{CF3540EA-0796-4DB8-9D2B-23AB8080F52E}"/>
    <dgm:cxn modelId="{794E3757-EB49-4D43-AE0A-B6A8E626576B}" type="presOf" srcId="{6FDC79C5-0392-4B91-94CA-7CB2CA18C1B0}" destId="{3E71CCF1-29DC-47B1-99E4-B2BB7B2ABBAD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8E66DC64-9150-4730-94B0-ED10FE63C90B}" type="presOf" srcId="{DD05D6B3-4705-415D-A3A6-7FD419845F56}" destId="{C52FEAEA-5B27-4719-81E0-41C35332E4B8}" srcOrd="0" destOrd="0" presId="urn:microsoft.com/office/officeart/2009/3/layout/RandomtoResultProcess"/>
    <dgm:cxn modelId="{3BA3E248-1E0A-43B0-879F-140FA4629C9B}" type="presOf" srcId="{72F25B54-7ABB-4DD2-8889-F2CFC21D1312}" destId="{BE9B35C5-7C86-43BB-A9DA-78D808DA0570}" srcOrd="0" destOrd="0" presId="urn:microsoft.com/office/officeart/2009/3/layout/RandomtoResultProcess"/>
    <dgm:cxn modelId="{E370AE65-0608-4887-A934-F93DA528285D}" type="presOf" srcId="{940155EA-1205-4132-B9E1-122691290A3F}" destId="{56251685-CFF9-486C-BBD5-1E80CC707E6B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E98F4A07-64FA-4115-B5DB-BE76FED5125A}" type="presParOf" srcId="{BE9B35C5-7C86-43BB-A9DA-78D808DA0570}" destId="{6199D86F-9685-4EE2-8EF3-8A8280CF786A}" srcOrd="0" destOrd="0" presId="urn:microsoft.com/office/officeart/2009/3/layout/RandomtoResultProcess"/>
    <dgm:cxn modelId="{B16D5D5E-1326-441F-9DA4-86B220DEDCEC}" type="presParOf" srcId="{6199D86F-9685-4EE2-8EF3-8A8280CF786A}" destId="{DFA20328-99EB-454F-8935-D7F2B987B38A}" srcOrd="0" destOrd="0" presId="urn:microsoft.com/office/officeart/2009/3/layout/RandomtoResultProcess"/>
    <dgm:cxn modelId="{985AEB88-05A5-4A77-AC16-400BF1D51139}" type="presParOf" srcId="{6199D86F-9685-4EE2-8EF3-8A8280CF786A}" destId="{2317AFCE-0F29-4B43-B753-784F50B5495E}" srcOrd="1" destOrd="0" presId="urn:microsoft.com/office/officeart/2009/3/layout/RandomtoResultProcess"/>
    <dgm:cxn modelId="{FFB7B853-066C-4AEB-9EF4-73AE9E8141A3}" type="presParOf" srcId="{6199D86F-9685-4EE2-8EF3-8A8280CF786A}" destId="{A007ED6A-D66B-4A83-8A0B-18C01D60F7ED}" srcOrd="2" destOrd="0" presId="urn:microsoft.com/office/officeart/2009/3/layout/RandomtoResultProcess"/>
    <dgm:cxn modelId="{941F71C6-9D03-4FEA-8CE3-A81CBEA0B691}" type="presParOf" srcId="{6199D86F-9685-4EE2-8EF3-8A8280CF786A}" destId="{3E452894-965F-4D5C-9CD1-DDD101A38B0E}" srcOrd="3" destOrd="0" presId="urn:microsoft.com/office/officeart/2009/3/layout/RandomtoResultProcess"/>
    <dgm:cxn modelId="{4CE8B52F-C898-418F-96E7-7A996C147A6F}" type="presParOf" srcId="{6199D86F-9685-4EE2-8EF3-8A8280CF786A}" destId="{CD644664-D991-4687-AEE1-9A2E14896287}" srcOrd="4" destOrd="0" presId="urn:microsoft.com/office/officeart/2009/3/layout/RandomtoResultProcess"/>
    <dgm:cxn modelId="{8F4EE7BA-A577-4AEE-96EB-0ED8277C35FC}" type="presParOf" srcId="{6199D86F-9685-4EE2-8EF3-8A8280CF786A}" destId="{6196BE10-B434-46F3-8175-FBE34B8247BA}" srcOrd="5" destOrd="0" presId="urn:microsoft.com/office/officeart/2009/3/layout/RandomtoResultProcess"/>
    <dgm:cxn modelId="{986F1535-967D-41F5-BA9E-13C0991AA54A}" type="presParOf" srcId="{6199D86F-9685-4EE2-8EF3-8A8280CF786A}" destId="{711AF379-D386-483F-88B3-CBBA719C760B}" srcOrd="6" destOrd="0" presId="urn:microsoft.com/office/officeart/2009/3/layout/RandomtoResultProcess"/>
    <dgm:cxn modelId="{D7412FDC-0D00-415F-AE47-087E5C44D5CB}" type="presParOf" srcId="{6199D86F-9685-4EE2-8EF3-8A8280CF786A}" destId="{26C9F088-FE92-4E34-A1C7-A43DBA1A4B87}" srcOrd="7" destOrd="0" presId="urn:microsoft.com/office/officeart/2009/3/layout/RandomtoResultProcess"/>
    <dgm:cxn modelId="{27D2E1AB-D795-4987-8D37-2E64457CCC12}" type="presParOf" srcId="{6199D86F-9685-4EE2-8EF3-8A8280CF786A}" destId="{9B8CE651-6CBE-47B6-887D-D861BF4A1439}" srcOrd="8" destOrd="0" presId="urn:microsoft.com/office/officeart/2009/3/layout/RandomtoResultProcess"/>
    <dgm:cxn modelId="{718EDE55-4C3A-4808-9270-4D4840C5D34A}" type="presParOf" srcId="{6199D86F-9685-4EE2-8EF3-8A8280CF786A}" destId="{6FB9CC56-3124-4CE4-9E5E-8FE9B97AADFC}" srcOrd="9" destOrd="0" presId="urn:microsoft.com/office/officeart/2009/3/layout/RandomtoResultProcess"/>
    <dgm:cxn modelId="{E6B3805A-7795-4965-BAA2-8E830918B580}" type="presParOf" srcId="{6199D86F-9685-4EE2-8EF3-8A8280CF786A}" destId="{8D6E5BB9-06EB-49C0-8027-27CE01817971}" srcOrd="10" destOrd="0" presId="urn:microsoft.com/office/officeart/2009/3/layout/RandomtoResultProcess"/>
    <dgm:cxn modelId="{C786EE1F-8753-4B92-B64F-0736A2BC054C}" type="presParOf" srcId="{6199D86F-9685-4EE2-8EF3-8A8280CF786A}" destId="{C09AFDC0-4B7A-4B51-B82E-FF100FA332D0}" srcOrd="11" destOrd="0" presId="urn:microsoft.com/office/officeart/2009/3/layout/RandomtoResultProcess"/>
    <dgm:cxn modelId="{08857696-A02B-47EC-89D8-1B03CEB3CFF4}" type="presParOf" srcId="{6199D86F-9685-4EE2-8EF3-8A8280CF786A}" destId="{18507F72-20E6-4318-AA85-D7C02A9891DC}" srcOrd="12" destOrd="0" presId="urn:microsoft.com/office/officeart/2009/3/layout/RandomtoResultProcess"/>
    <dgm:cxn modelId="{DF3BBC91-B93C-405E-B698-7216DAE1A204}" type="presParOf" srcId="{6199D86F-9685-4EE2-8EF3-8A8280CF786A}" destId="{22E8B7BE-B3A4-4521-92B0-FB21F1F8C41E}" srcOrd="13" destOrd="0" presId="urn:microsoft.com/office/officeart/2009/3/layout/RandomtoResultProcess"/>
    <dgm:cxn modelId="{50168CDF-5715-4AC3-BC81-8C74714DE8C9}" type="presParOf" srcId="{6199D86F-9685-4EE2-8EF3-8A8280CF786A}" destId="{AF37B531-C27D-4F2F-90AD-D262F4178688}" srcOrd="14" destOrd="0" presId="urn:microsoft.com/office/officeart/2009/3/layout/RandomtoResultProcess"/>
    <dgm:cxn modelId="{737B27D8-97E3-4BAA-8E6A-366D9BA70C79}" type="presParOf" srcId="{6199D86F-9685-4EE2-8EF3-8A8280CF786A}" destId="{9CB56181-8E9D-4A12-98BF-E581C2823D5D}" srcOrd="15" destOrd="0" presId="urn:microsoft.com/office/officeart/2009/3/layout/RandomtoResultProcess"/>
    <dgm:cxn modelId="{2E4549D4-D6AA-4AD3-AE7B-B94D25EEF0F9}" type="presParOf" srcId="{6199D86F-9685-4EE2-8EF3-8A8280CF786A}" destId="{1FFF253A-DEE9-447E-84F2-4312E1E364BA}" srcOrd="16" destOrd="0" presId="urn:microsoft.com/office/officeart/2009/3/layout/RandomtoResultProcess"/>
    <dgm:cxn modelId="{2C482CF3-F40C-4141-BD0E-DF858439603F}" type="presParOf" srcId="{6199D86F-9685-4EE2-8EF3-8A8280CF786A}" destId="{78301BCA-E0CB-4BF1-85C0-9E65DBD0FB3B}" srcOrd="17" destOrd="0" presId="urn:microsoft.com/office/officeart/2009/3/layout/RandomtoResultProcess"/>
    <dgm:cxn modelId="{7140E1F4-7834-4E83-9221-C25A0E212912}" type="presParOf" srcId="{6199D86F-9685-4EE2-8EF3-8A8280CF786A}" destId="{8DD1132E-D04C-4478-B40C-389B521CE878}" srcOrd="18" destOrd="0" presId="urn:microsoft.com/office/officeart/2009/3/layout/RandomtoResultProcess"/>
    <dgm:cxn modelId="{BF57A936-9488-4D85-8F80-71073166E9C6}" type="presParOf" srcId="{BE9B35C5-7C86-43BB-A9DA-78D808DA0570}" destId="{76D5E3F2-EC6C-4398-88CB-14AB19BE21BD}" srcOrd="1" destOrd="0" presId="urn:microsoft.com/office/officeart/2009/3/layout/RandomtoResultProcess"/>
    <dgm:cxn modelId="{52002EC6-8611-4C98-8845-DF1161F3B6B4}" type="presParOf" srcId="{76D5E3F2-EC6C-4398-88CB-14AB19BE21BD}" destId="{362ACC44-83C2-4E44-8D2B-4583CAD79ABF}" srcOrd="0" destOrd="0" presId="urn:microsoft.com/office/officeart/2009/3/layout/RandomtoResultProcess"/>
    <dgm:cxn modelId="{0DD2E278-34FD-4F95-9C8A-99C0F357B61A}" type="presParOf" srcId="{76D5E3F2-EC6C-4398-88CB-14AB19BE21BD}" destId="{FFE04801-273D-477A-9D08-ECF1E46E1806}" srcOrd="1" destOrd="0" presId="urn:microsoft.com/office/officeart/2009/3/layout/RandomtoResultProcess"/>
    <dgm:cxn modelId="{98C34BA1-EC21-4247-B668-011D07904372}" type="presParOf" srcId="{BE9B35C5-7C86-43BB-A9DA-78D808DA0570}" destId="{3273676B-BB80-4B86-9857-438C225233B2}" srcOrd="2" destOrd="0" presId="urn:microsoft.com/office/officeart/2009/3/layout/RandomtoResultProcess"/>
    <dgm:cxn modelId="{C6DE6AE7-2DB2-43D7-B4F3-03D669B92D23}" type="presParOf" srcId="{3273676B-BB80-4B86-9857-438C225233B2}" destId="{3E71CCF1-29DC-47B1-99E4-B2BB7B2ABBAD}" srcOrd="0" destOrd="0" presId="urn:microsoft.com/office/officeart/2009/3/layout/RandomtoResultProcess"/>
    <dgm:cxn modelId="{A64CDAFC-7BEA-4949-85BB-C285B247DD6D}" type="presParOf" srcId="{3273676B-BB80-4B86-9857-438C225233B2}" destId="{70CA2625-F8C3-4326-AF2B-8C0D9C32ADA4}" srcOrd="1" destOrd="0" presId="urn:microsoft.com/office/officeart/2009/3/layout/RandomtoResultProcess"/>
    <dgm:cxn modelId="{1B4F5CFD-4F00-4001-BFE5-1D32AA70AF2F}" type="presParOf" srcId="{BE9B35C5-7C86-43BB-A9DA-78D808DA0570}" destId="{5D8D19EE-FCA0-4398-BCAA-4A6294E63D2D}" srcOrd="3" destOrd="0" presId="urn:microsoft.com/office/officeart/2009/3/layout/RandomtoResultProcess"/>
    <dgm:cxn modelId="{8E7D66BC-1FB5-4995-9BF5-DE4E418A4D9C}" type="presParOf" srcId="{5D8D19EE-FCA0-4398-BCAA-4A6294E63D2D}" destId="{318A6FA8-28FF-49B8-AE39-EBE735ACCED1}" srcOrd="0" destOrd="0" presId="urn:microsoft.com/office/officeart/2009/3/layout/RandomtoResultProcess"/>
    <dgm:cxn modelId="{EA014160-A0C7-4542-B11A-384A49789134}" type="presParOf" srcId="{5D8D19EE-FCA0-4398-BCAA-4A6294E63D2D}" destId="{C01FF5F1-3F8A-426E-8FDB-20B84918368C}" srcOrd="1" destOrd="0" presId="urn:microsoft.com/office/officeart/2009/3/layout/RandomtoResultProcess"/>
    <dgm:cxn modelId="{61D2C4CD-3E45-4E6D-965B-813609849575}" type="presParOf" srcId="{BE9B35C5-7C86-43BB-A9DA-78D808DA0570}" destId="{00ABA849-9E8E-416E-9F35-9362A15D9D01}" srcOrd="4" destOrd="0" presId="urn:microsoft.com/office/officeart/2009/3/layout/RandomtoResultProcess"/>
    <dgm:cxn modelId="{5C7CC238-657D-413A-BBE8-6F472F17B0B3}" type="presParOf" srcId="{00ABA849-9E8E-416E-9F35-9362A15D9D01}" destId="{88ABBD0A-8449-41FB-8DD3-AF9151963304}" srcOrd="0" destOrd="0" presId="urn:microsoft.com/office/officeart/2009/3/layout/RandomtoResultProcess"/>
    <dgm:cxn modelId="{B5F06BB7-7D55-4116-AEA6-8EEA70D161E0}" type="presParOf" srcId="{00ABA849-9E8E-416E-9F35-9362A15D9D01}" destId="{23E4C2A7-0BC0-40F8-BF4C-210AB09FC96E}" srcOrd="1" destOrd="0" presId="urn:microsoft.com/office/officeart/2009/3/layout/RandomtoResultProcess"/>
    <dgm:cxn modelId="{D4DE139F-210F-452C-9B37-98F0A8788C2E}" type="presParOf" srcId="{BE9B35C5-7C86-43BB-A9DA-78D808DA0570}" destId="{25D2D6AF-B31A-46C1-A35B-81C738943D75}" srcOrd="5" destOrd="0" presId="urn:microsoft.com/office/officeart/2009/3/layout/RandomtoResultProcess"/>
    <dgm:cxn modelId="{60C1B7EE-24E9-4673-BC39-AFB50E7896A9}" type="presParOf" srcId="{25D2D6AF-B31A-46C1-A35B-81C738943D75}" destId="{9DBCD53F-4F35-47BC-8922-E4478423ABDB}" srcOrd="0" destOrd="0" presId="urn:microsoft.com/office/officeart/2009/3/layout/RandomtoResultProcess"/>
    <dgm:cxn modelId="{D88BE62B-5C2D-483F-81BE-613045AF3586}" type="presParOf" srcId="{25D2D6AF-B31A-46C1-A35B-81C738943D75}" destId="{EC258139-E285-4F6C-883C-9D8D0CFE9224}" srcOrd="1" destOrd="0" presId="urn:microsoft.com/office/officeart/2009/3/layout/RandomtoResultProcess"/>
    <dgm:cxn modelId="{F9C74D09-DD32-4B88-9968-796EBD59AE17}" type="presParOf" srcId="{BE9B35C5-7C86-43BB-A9DA-78D808DA0570}" destId="{F5E9A766-31EE-43ED-9FF2-C3872F65BFBC}" srcOrd="6" destOrd="0" presId="urn:microsoft.com/office/officeart/2009/3/layout/RandomtoResultProcess"/>
    <dgm:cxn modelId="{A114AFCE-8841-4B23-9851-2C3088502AF0}" type="presParOf" srcId="{F5E9A766-31EE-43ED-9FF2-C3872F65BFBC}" destId="{C52FEAEA-5B27-4719-81E0-41C35332E4B8}" srcOrd="0" destOrd="0" presId="urn:microsoft.com/office/officeart/2009/3/layout/RandomtoResultProcess"/>
    <dgm:cxn modelId="{C4818258-FB1A-411B-A615-21FEBEFF8B86}" type="presParOf" srcId="{F5E9A766-31EE-43ED-9FF2-C3872F65BFBC}" destId="{5F842ACE-7EDB-4A73-842C-1E0A6973C562}" srcOrd="1" destOrd="0" presId="urn:microsoft.com/office/officeart/2009/3/layout/RandomtoResultProcess"/>
    <dgm:cxn modelId="{7A161B53-C719-41EC-A33B-411213547A94}" type="presParOf" srcId="{BE9B35C5-7C86-43BB-A9DA-78D808DA0570}" destId="{42A412C2-FEA3-430C-8DAF-DA02C9CC5EBD}" srcOrd="7" destOrd="0" presId="urn:microsoft.com/office/officeart/2009/3/layout/RandomtoResultProcess"/>
    <dgm:cxn modelId="{45AD7BD1-A380-4631-A64B-BED4BDDF911F}" type="presParOf" srcId="{42A412C2-FEA3-430C-8DAF-DA02C9CC5EBD}" destId="{9592F191-F11A-446A-80F2-8BE160DD1416}" srcOrd="0" destOrd="0" presId="urn:microsoft.com/office/officeart/2009/3/layout/RandomtoResultProcess"/>
    <dgm:cxn modelId="{8C76CF28-D641-4423-85D8-0EB0325522DA}" type="presParOf" srcId="{42A412C2-FEA3-430C-8DAF-DA02C9CC5EBD}" destId="{8EE0A68C-1D19-422B-9881-D22E9C52A0B6}" srcOrd="1" destOrd="0" presId="urn:microsoft.com/office/officeart/2009/3/layout/RandomtoResultProcess"/>
    <dgm:cxn modelId="{46BF08CA-D350-4BF0-824E-301D96898B4F}" type="presParOf" srcId="{BE9B35C5-7C86-43BB-A9DA-78D808DA0570}" destId="{451F81E8-C3EE-474C-9149-A6D18E10BC20}" srcOrd="8" destOrd="0" presId="urn:microsoft.com/office/officeart/2009/3/layout/RandomtoResultProcess"/>
    <dgm:cxn modelId="{04C1BDDC-ECA1-4B6A-844D-57B329708C21}" type="presParOf" srcId="{451F81E8-C3EE-474C-9149-A6D18E10BC20}" destId="{B33B1C05-74DF-4E31-8E02-9B412FF64899}" srcOrd="0" destOrd="0" presId="urn:microsoft.com/office/officeart/2009/3/layout/RandomtoResultProcess"/>
    <dgm:cxn modelId="{FBD24510-D1E3-4E9F-9FEA-450D2668D77E}" type="presParOf" srcId="{451F81E8-C3EE-474C-9149-A6D18E10BC20}" destId="{9A0E014E-F52D-42F4-8266-C6D9A6D33920}" srcOrd="1" destOrd="0" presId="urn:microsoft.com/office/officeart/2009/3/layout/RandomtoResultProcess"/>
    <dgm:cxn modelId="{CA18201B-3058-4F4C-9DB6-132FD68514D3}" type="presParOf" srcId="{BE9B35C5-7C86-43BB-A9DA-78D808DA0570}" destId="{D7796F99-0406-4B6D-B7DE-37DC30334049}" srcOrd="9" destOrd="0" presId="urn:microsoft.com/office/officeart/2009/3/layout/RandomtoResultProcess"/>
    <dgm:cxn modelId="{1B11CF3F-5248-4963-B704-B1F228D5593E}" type="presParOf" srcId="{D7796F99-0406-4B6D-B7DE-37DC30334049}" destId="{269EAE11-D231-405B-B200-D20F06A19274}" srcOrd="0" destOrd="0" presId="urn:microsoft.com/office/officeart/2009/3/layout/RandomtoResultProcess"/>
    <dgm:cxn modelId="{82C7C180-371D-4E30-927B-47FDAAB36E67}" type="presParOf" srcId="{D7796F99-0406-4B6D-B7DE-37DC30334049}" destId="{14FD326F-3F7C-4F6B-BE75-7FC1B45597FE}" srcOrd="1" destOrd="0" presId="urn:microsoft.com/office/officeart/2009/3/layout/RandomtoResultProcess"/>
    <dgm:cxn modelId="{569C1997-83BF-47B0-824E-3B03EF82CDA9}" type="presParOf" srcId="{BE9B35C5-7C86-43BB-A9DA-78D808DA0570}" destId="{7CA2CEAE-3C6F-40EA-83EC-BD5C8D08EC2B}" srcOrd="10" destOrd="0" presId="urn:microsoft.com/office/officeart/2009/3/layout/RandomtoResultProcess"/>
    <dgm:cxn modelId="{97BB5114-E7F3-4088-BC20-6D79603A8E3D}" type="presParOf" srcId="{7CA2CEAE-3C6F-40EA-83EC-BD5C8D08EC2B}" destId="{56251685-CFF9-486C-BBD5-1E80CC707E6B}" srcOrd="0" destOrd="0" presId="urn:microsoft.com/office/officeart/2009/3/layout/RandomtoResultProcess"/>
    <dgm:cxn modelId="{D129E4B4-11DE-427C-A67C-B62D930DA4E9}" type="presParOf" srcId="{7CA2CEAE-3C6F-40EA-83EC-BD5C8D08EC2B}" destId="{3600E1FD-7934-4E55-8B0F-99BD7264A14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Black" panose="020B0A04020102020204" pitchFamily="34" charset="0"/>
            </a:rPr>
            <a:t>E</a:t>
          </a:r>
          <a:r>
            <a:rPr lang="en-US" dirty="0">
              <a:solidFill>
                <a:srgbClr val="000000"/>
              </a:solidFill>
              <a:latin typeface="Arial Black" panose="020B0A04020102020204" pitchFamily="34" charset="0"/>
            </a:rPr>
            <a:t>xtract</a:t>
          </a:r>
          <a:endParaRPr lang="zh-TW" altLang="en-US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6FDC79C5-0392-4B91-94CA-7CB2CA18C1B0}">
      <dgm:prSet phldrT="[文字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Black" panose="020B0A04020102020204" pitchFamily="34" charset="0"/>
            </a:rPr>
            <a:t>Transform</a:t>
          </a:r>
          <a:endParaRPr lang="zh-TW" alt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9C79CFAB-2C70-486D-B39A-E2C802B6BF66}">
      <dgm:prSet phldrT="[文字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Black" panose="020B0A04020102020204" pitchFamily="34" charset="0"/>
            </a:rPr>
            <a:t>L</a:t>
          </a:r>
          <a:r>
            <a:rPr lang="en-US" dirty="0">
              <a:solidFill>
                <a:srgbClr val="000000"/>
              </a:solidFill>
              <a:latin typeface="Arial Black" panose="020B0A04020102020204" pitchFamily="34" charset="0"/>
            </a:rPr>
            <a:t>oad</a:t>
          </a:r>
          <a:endParaRPr lang="zh-TW" altLang="en-US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/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/>
        </a:p>
      </dgm:t>
    </dgm:pt>
    <dgm:pt modelId="{7F62CB6D-BE31-42FD-95FE-6A8B27D982E2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8C12A3BD-11E3-4652-9E4A-D8EA69908A8D}" type="pres">
      <dgm:prSet presAssocID="{CD38C542-A218-41F4-8CEC-33E053713DCD}" presName="chaos" presStyleCnt="0"/>
      <dgm:spPr/>
    </dgm:pt>
    <dgm:pt modelId="{927D252A-FDBA-4063-BCDA-888DE4AF63E8}" type="pres">
      <dgm:prSet presAssocID="{CD38C542-A218-41F4-8CEC-33E053713DCD}" presName="parTx1" presStyleLbl="revTx" presStyleIdx="0" presStyleCnt="2"/>
      <dgm:spPr/>
      <dgm:t>
        <a:bodyPr/>
        <a:lstStyle/>
        <a:p>
          <a:endParaRPr lang="zh-TW" altLang="en-US"/>
        </a:p>
      </dgm:t>
    </dgm:pt>
    <dgm:pt modelId="{8ADFCF75-7B0B-4EFA-AD6E-410CC04B312F}" type="pres">
      <dgm:prSet presAssocID="{CD38C542-A218-41F4-8CEC-33E053713DCD}" presName="c1" presStyleLbl="node1" presStyleIdx="0" presStyleCnt="19"/>
      <dgm:spPr/>
    </dgm:pt>
    <dgm:pt modelId="{1FCF7243-E28E-4819-9A4E-9BFC43DD3F12}" type="pres">
      <dgm:prSet presAssocID="{CD38C542-A218-41F4-8CEC-33E053713DCD}" presName="c2" presStyleLbl="node1" presStyleIdx="1" presStyleCnt="19"/>
      <dgm:spPr/>
    </dgm:pt>
    <dgm:pt modelId="{ADC25956-5B1F-4D0B-98BA-E6478DF9E92F}" type="pres">
      <dgm:prSet presAssocID="{CD38C542-A218-41F4-8CEC-33E053713DCD}" presName="c3" presStyleLbl="node1" presStyleIdx="2" presStyleCnt="19"/>
      <dgm:spPr/>
    </dgm:pt>
    <dgm:pt modelId="{C266B8D2-A7E5-40E8-A354-94F38BE0847A}" type="pres">
      <dgm:prSet presAssocID="{CD38C542-A218-41F4-8CEC-33E053713DCD}" presName="c4" presStyleLbl="node1" presStyleIdx="3" presStyleCnt="19"/>
      <dgm:spPr/>
    </dgm:pt>
    <dgm:pt modelId="{ADF2D43B-B40E-482E-ABE1-F2B3046F7D8F}" type="pres">
      <dgm:prSet presAssocID="{CD38C542-A218-41F4-8CEC-33E053713DCD}" presName="c5" presStyleLbl="node1" presStyleIdx="4" presStyleCnt="19"/>
      <dgm:spPr/>
    </dgm:pt>
    <dgm:pt modelId="{409443C5-F6ED-49BC-9612-F8FEEE1CC7CA}" type="pres">
      <dgm:prSet presAssocID="{CD38C542-A218-41F4-8CEC-33E053713DCD}" presName="c6" presStyleLbl="node1" presStyleIdx="5" presStyleCnt="19"/>
      <dgm:spPr/>
    </dgm:pt>
    <dgm:pt modelId="{87F181B2-0333-48E6-9952-E8F030A5C780}" type="pres">
      <dgm:prSet presAssocID="{CD38C542-A218-41F4-8CEC-33E053713DCD}" presName="c7" presStyleLbl="node1" presStyleIdx="6" presStyleCnt="19"/>
      <dgm:spPr/>
    </dgm:pt>
    <dgm:pt modelId="{082C998F-2D0B-4E9B-9737-86C4FA21450D}" type="pres">
      <dgm:prSet presAssocID="{CD38C542-A218-41F4-8CEC-33E053713DCD}" presName="c8" presStyleLbl="node1" presStyleIdx="7" presStyleCnt="19"/>
      <dgm:spPr/>
    </dgm:pt>
    <dgm:pt modelId="{F5EEC1A1-A39D-49AC-AD81-C4E71EDDA2E1}" type="pres">
      <dgm:prSet presAssocID="{CD38C542-A218-41F4-8CEC-33E053713DCD}" presName="c9" presStyleLbl="node1" presStyleIdx="8" presStyleCnt="19"/>
      <dgm:spPr/>
    </dgm:pt>
    <dgm:pt modelId="{A77C8DCA-D992-40E7-94DC-22A35BB51BA2}" type="pres">
      <dgm:prSet presAssocID="{CD38C542-A218-41F4-8CEC-33E053713DCD}" presName="c10" presStyleLbl="node1" presStyleIdx="9" presStyleCnt="19"/>
      <dgm:spPr/>
    </dgm:pt>
    <dgm:pt modelId="{695DF3F1-A906-461C-9A96-BA42B2B7B6E2}" type="pres">
      <dgm:prSet presAssocID="{CD38C542-A218-41F4-8CEC-33E053713DCD}" presName="c11" presStyleLbl="node1" presStyleIdx="10" presStyleCnt="19"/>
      <dgm:spPr/>
    </dgm:pt>
    <dgm:pt modelId="{A683CF87-62D1-48F7-B5C8-81E443C0BDC6}" type="pres">
      <dgm:prSet presAssocID="{CD38C542-A218-41F4-8CEC-33E053713DCD}" presName="c12" presStyleLbl="node1" presStyleIdx="11" presStyleCnt="19"/>
      <dgm:spPr/>
    </dgm:pt>
    <dgm:pt modelId="{6A892890-314B-4425-92B8-37F490DA5EF5}" type="pres">
      <dgm:prSet presAssocID="{CD38C542-A218-41F4-8CEC-33E053713DCD}" presName="c13" presStyleLbl="node1" presStyleIdx="12" presStyleCnt="19"/>
      <dgm:spPr/>
    </dgm:pt>
    <dgm:pt modelId="{B6FC0099-844D-4AC0-B262-64CA7833926C}" type="pres">
      <dgm:prSet presAssocID="{CD38C542-A218-41F4-8CEC-33E053713DCD}" presName="c14" presStyleLbl="node1" presStyleIdx="13" presStyleCnt="19"/>
      <dgm:spPr/>
    </dgm:pt>
    <dgm:pt modelId="{ED855307-F140-47CB-92C0-03C1BD856D77}" type="pres">
      <dgm:prSet presAssocID="{CD38C542-A218-41F4-8CEC-33E053713DCD}" presName="c15" presStyleLbl="node1" presStyleIdx="14" presStyleCnt="19"/>
      <dgm:spPr/>
    </dgm:pt>
    <dgm:pt modelId="{52BC2FF7-0DC5-4911-96E5-A447E907DFA7}" type="pres">
      <dgm:prSet presAssocID="{CD38C542-A218-41F4-8CEC-33E053713DCD}" presName="c16" presStyleLbl="node1" presStyleIdx="15" presStyleCnt="19"/>
      <dgm:spPr/>
    </dgm:pt>
    <dgm:pt modelId="{6CB300F3-8286-4D87-A79F-856B54098CA6}" type="pres">
      <dgm:prSet presAssocID="{CD38C542-A218-41F4-8CEC-33E053713DCD}" presName="c17" presStyleLbl="node1" presStyleIdx="16" presStyleCnt="19"/>
      <dgm:spPr/>
    </dgm:pt>
    <dgm:pt modelId="{89C92EEE-4C71-4FD3-A3A2-E0B19FA72137}" type="pres">
      <dgm:prSet presAssocID="{CD38C542-A218-41F4-8CEC-33E053713DCD}" presName="c18" presStyleLbl="node1" presStyleIdx="17" presStyleCnt="19"/>
      <dgm:spPr/>
    </dgm:pt>
    <dgm:pt modelId="{A79E6324-C99A-4DDE-A5AE-B3A1FE568AC5}" type="pres">
      <dgm:prSet presAssocID="{82DBB876-E5B3-47D4-B3FD-D8F10AB72D04}" presName="chevronComposite1" presStyleCnt="0"/>
      <dgm:spPr/>
    </dgm:pt>
    <dgm:pt modelId="{6AAFFF45-D495-44A2-83C5-DE8C6CA4CFC5}" type="pres">
      <dgm:prSet presAssocID="{82DBB876-E5B3-47D4-B3FD-D8F10AB72D04}" presName="chevron1" presStyleLbl="sibTrans2D1" presStyleIdx="0" presStyleCnt="2"/>
      <dgm:spPr/>
    </dgm:pt>
    <dgm:pt modelId="{7AF9EB41-DA6A-4233-B93D-2E6747D053EC}" type="pres">
      <dgm:prSet presAssocID="{82DBB876-E5B3-47D4-B3FD-D8F10AB72D04}" presName="spChevron1" presStyleCnt="0"/>
      <dgm:spPr/>
    </dgm:pt>
    <dgm:pt modelId="{2F4000D1-2234-42BC-ADAB-2D78DDB245DD}" type="pres">
      <dgm:prSet presAssocID="{6FDC79C5-0392-4B91-94CA-7CB2CA18C1B0}" presName="middle" presStyleCnt="0"/>
      <dgm:spPr/>
    </dgm:pt>
    <dgm:pt modelId="{45CD8A24-1497-4C37-AC1A-33749123C36D}" type="pres">
      <dgm:prSet presAssocID="{6FDC79C5-0392-4B91-94CA-7CB2CA18C1B0}" presName="parTxMid" presStyleLbl="revTx" presStyleIdx="1" presStyleCnt="2"/>
      <dgm:spPr/>
      <dgm:t>
        <a:bodyPr/>
        <a:lstStyle/>
        <a:p>
          <a:endParaRPr lang="zh-TW" altLang="en-US"/>
        </a:p>
      </dgm:t>
    </dgm:pt>
    <dgm:pt modelId="{F5172F99-A36F-4C2E-9866-05740B28592B}" type="pres">
      <dgm:prSet presAssocID="{6FDC79C5-0392-4B91-94CA-7CB2CA18C1B0}" presName="spMid" presStyleCnt="0"/>
      <dgm:spPr/>
    </dgm:pt>
    <dgm:pt modelId="{593DC877-3A5C-4AAF-8101-3FD183113280}" type="pres">
      <dgm:prSet presAssocID="{4DC7EE98-BB06-4BF6-9CF9-275D88AB6EBF}" presName="chevronComposite1" presStyleCnt="0"/>
      <dgm:spPr/>
    </dgm:pt>
    <dgm:pt modelId="{DFFCEAE1-FBEB-4671-9323-4BE4D945A386}" type="pres">
      <dgm:prSet presAssocID="{4DC7EE98-BB06-4BF6-9CF9-275D88AB6EBF}" presName="chevron1" presStyleLbl="sibTrans2D1" presStyleIdx="1" presStyleCnt="2"/>
      <dgm:spPr/>
    </dgm:pt>
    <dgm:pt modelId="{7A08AF88-852C-494C-83D2-2CF6ABD32406}" type="pres">
      <dgm:prSet presAssocID="{4DC7EE98-BB06-4BF6-9CF9-275D88AB6EBF}" presName="spChevron1" presStyleCnt="0"/>
      <dgm:spPr/>
    </dgm:pt>
    <dgm:pt modelId="{476FE3CB-A6E9-4469-8471-4DB64DF95EDF}" type="pres">
      <dgm:prSet presAssocID="{9C79CFAB-2C70-486D-B39A-E2C802B6BF66}" presName="last" presStyleCnt="0"/>
      <dgm:spPr/>
    </dgm:pt>
    <dgm:pt modelId="{79608649-6236-4CF6-A652-2B670023DB6F}" type="pres">
      <dgm:prSet presAssocID="{9C79CFAB-2C70-486D-B39A-E2C802B6BF66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CF6C5CB3-E1E5-4314-B370-CE2B1362A702}" type="pres">
      <dgm:prSet presAssocID="{9C79CFAB-2C70-486D-B39A-E2C802B6BF66}" presName="spN" presStyleCnt="0"/>
      <dgm:spPr/>
    </dgm:pt>
  </dgm:ptLst>
  <dgm:cxnLst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33117FDE-FFCA-43B2-9371-E74BC18D442E}" type="presOf" srcId="{9C79CFAB-2C70-486D-B39A-E2C802B6BF66}" destId="{79608649-6236-4CF6-A652-2B670023DB6F}" srcOrd="0" destOrd="0" presId="urn:microsoft.com/office/officeart/2009/3/layout/RandomtoResultProcess"/>
    <dgm:cxn modelId="{21AD99FD-BD18-4C11-9525-177E07715DA3}" type="presOf" srcId="{CD38C542-A218-41F4-8CEC-33E053713DCD}" destId="{927D252A-FDBA-4063-BCDA-888DE4AF63E8}" srcOrd="0" destOrd="0" presId="urn:microsoft.com/office/officeart/2009/3/layout/RandomtoResultProcess"/>
    <dgm:cxn modelId="{30D28F80-4F9D-45A5-A8A5-CC6FD101F11E}" type="presOf" srcId="{6FDC79C5-0392-4B91-94CA-7CB2CA18C1B0}" destId="{45CD8A24-1497-4C37-AC1A-33749123C36D}" srcOrd="0" destOrd="0" presId="urn:microsoft.com/office/officeart/2009/3/layout/RandomtoResultProcess"/>
    <dgm:cxn modelId="{C8201B94-4203-4180-84C7-B506D57E6D78}" type="presOf" srcId="{72F25B54-7ABB-4DD2-8889-F2CFC21D1312}" destId="{7F62CB6D-BE31-42FD-95FE-6A8B27D982E2}" srcOrd="0" destOrd="0" presId="urn:microsoft.com/office/officeart/2009/3/layout/RandomtoResultProcess"/>
    <dgm:cxn modelId="{9A6F9C4E-1CCA-4E3F-BB0D-8C505733AB8E}" type="presParOf" srcId="{7F62CB6D-BE31-42FD-95FE-6A8B27D982E2}" destId="{8C12A3BD-11E3-4652-9E4A-D8EA69908A8D}" srcOrd="0" destOrd="0" presId="urn:microsoft.com/office/officeart/2009/3/layout/RandomtoResultProcess"/>
    <dgm:cxn modelId="{2ED3C601-8201-4549-A7B9-D91A28B8415F}" type="presParOf" srcId="{8C12A3BD-11E3-4652-9E4A-D8EA69908A8D}" destId="{927D252A-FDBA-4063-BCDA-888DE4AF63E8}" srcOrd="0" destOrd="0" presId="urn:microsoft.com/office/officeart/2009/3/layout/RandomtoResultProcess"/>
    <dgm:cxn modelId="{5BDAD835-29A0-4859-91C4-3A3F58386E2B}" type="presParOf" srcId="{8C12A3BD-11E3-4652-9E4A-D8EA69908A8D}" destId="{8ADFCF75-7B0B-4EFA-AD6E-410CC04B312F}" srcOrd="1" destOrd="0" presId="urn:microsoft.com/office/officeart/2009/3/layout/RandomtoResultProcess"/>
    <dgm:cxn modelId="{307F5011-3D14-4AAA-9790-7CDEC2BB20D5}" type="presParOf" srcId="{8C12A3BD-11E3-4652-9E4A-D8EA69908A8D}" destId="{1FCF7243-E28E-4819-9A4E-9BFC43DD3F12}" srcOrd="2" destOrd="0" presId="urn:microsoft.com/office/officeart/2009/3/layout/RandomtoResultProcess"/>
    <dgm:cxn modelId="{8A050D14-1438-46A7-922D-475DFDA5F542}" type="presParOf" srcId="{8C12A3BD-11E3-4652-9E4A-D8EA69908A8D}" destId="{ADC25956-5B1F-4D0B-98BA-E6478DF9E92F}" srcOrd="3" destOrd="0" presId="urn:microsoft.com/office/officeart/2009/3/layout/RandomtoResultProcess"/>
    <dgm:cxn modelId="{FFE29753-08DC-4AFE-8B9A-DDC94DFECDDD}" type="presParOf" srcId="{8C12A3BD-11E3-4652-9E4A-D8EA69908A8D}" destId="{C266B8D2-A7E5-40E8-A354-94F38BE0847A}" srcOrd="4" destOrd="0" presId="urn:microsoft.com/office/officeart/2009/3/layout/RandomtoResultProcess"/>
    <dgm:cxn modelId="{336FE880-AB92-44F0-8F34-E73675B9758F}" type="presParOf" srcId="{8C12A3BD-11E3-4652-9E4A-D8EA69908A8D}" destId="{ADF2D43B-B40E-482E-ABE1-F2B3046F7D8F}" srcOrd="5" destOrd="0" presId="urn:microsoft.com/office/officeart/2009/3/layout/RandomtoResultProcess"/>
    <dgm:cxn modelId="{B140607D-1ACF-4686-A96D-FD0F8988E365}" type="presParOf" srcId="{8C12A3BD-11E3-4652-9E4A-D8EA69908A8D}" destId="{409443C5-F6ED-49BC-9612-F8FEEE1CC7CA}" srcOrd="6" destOrd="0" presId="urn:microsoft.com/office/officeart/2009/3/layout/RandomtoResultProcess"/>
    <dgm:cxn modelId="{ABFFECA2-D3DE-4C29-A213-3AC169DCC4BC}" type="presParOf" srcId="{8C12A3BD-11E3-4652-9E4A-D8EA69908A8D}" destId="{87F181B2-0333-48E6-9952-E8F030A5C780}" srcOrd="7" destOrd="0" presId="urn:microsoft.com/office/officeart/2009/3/layout/RandomtoResultProcess"/>
    <dgm:cxn modelId="{3E760955-B752-4943-8EEC-5626959ED26E}" type="presParOf" srcId="{8C12A3BD-11E3-4652-9E4A-D8EA69908A8D}" destId="{082C998F-2D0B-4E9B-9737-86C4FA21450D}" srcOrd="8" destOrd="0" presId="urn:microsoft.com/office/officeart/2009/3/layout/RandomtoResultProcess"/>
    <dgm:cxn modelId="{4F556DEB-2657-40D9-A6E3-6D4D383D3228}" type="presParOf" srcId="{8C12A3BD-11E3-4652-9E4A-D8EA69908A8D}" destId="{F5EEC1A1-A39D-49AC-AD81-C4E71EDDA2E1}" srcOrd="9" destOrd="0" presId="urn:microsoft.com/office/officeart/2009/3/layout/RandomtoResultProcess"/>
    <dgm:cxn modelId="{D19A2C22-4149-48E0-BF07-BCB2F44DB240}" type="presParOf" srcId="{8C12A3BD-11E3-4652-9E4A-D8EA69908A8D}" destId="{A77C8DCA-D992-40E7-94DC-22A35BB51BA2}" srcOrd="10" destOrd="0" presId="urn:microsoft.com/office/officeart/2009/3/layout/RandomtoResultProcess"/>
    <dgm:cxn modelId="{5F910FE2-B02B-439F-BA2F-3FD4BCF4C1DA}" type="presParOf" srcId="{8C12A3BD-11E3-4652-9E4A-D8EA69908A8D}" destId="{695DF3F1-A906-461C-9A96-BA42B2B7B6E2}" srcOrd="11" destOrd="0" presId="urn:microsoft.com/office/officeart/2009/3/layout/RandomtoResultProcess"/>
    <dgm:cxn modelId="{7B8ADCC9-176E-4122-9AD7-BDD03D620D13}" type="presParOf" srcId="{8C12A3BD-11E3-4652-9E4A-D8EA69908A8D}" destId="{A683CF87-62D1-48F7-B5C8-81E443C0BDC6}" srcOrd="12" destOrd="0" presId="urn:microsoft.com/office/officeart/2009/3/layout/RandomtoResultProcess"/>
    <dgm:cxn modelId="{FDF6C2DF-C8F9-4FFC-B1E6-8E6DBBB975B7}" type="presParOf" srcId="{8C12A3BD-11E3-4652-9E4A-D8EA69908A8D}" destId="{6A892890-314B-4425-92B8-37F490DA5EF5}" srcOrd="13" destOrd="0" presId="urn:microsoft.com/office/officeart/2009/3/layout/RandomtoResultProcess"/>
    <dgm:cxn modelId="{AB3C247A-7B56-4218-A315-E81A0216C962}" type="presParOf" srcId="{8C12A3BD-11E3-4652-9E4A-D8EA69908A8D}" destId="{B6FC0099-844D-4AC0-B262-64CA7833926C}" srcOrd="14" destOrd="0" presId="urn:microsoft.com/office/officeart/2009/3/layout/RandomtoResultProcess"/>
    <dgm:cxn modelId="{7EC4020A-6264-404A-9DBC-F9000F0994B3}" type="presParOf" srcId="{8C12A3BD-11E3-4652-9E4A-D8EA69908A8D}" destId="{ED855307-F140-47CB-92C0-03C1BD856D77}" srcOrd="15" destOrd="0" presId="urn:microsoft.com/office/officeart/2009/3/layout/RandomtoResultProcess"/>
    <dgm:cxn modelId="{8B1A1215-2EE2-4E1F-88D6-7AD972D482DF}" type="presParOf" srcId="{8C12A3BD-11E3-4652-9E4A-D8EA69908A8D}" destId="{52BC2FF7-0DC5-4911-96E5-A447E907DFA7}" srcOrd="16" destOrd="0" presId="urn:microsoft.com/office/officeart/2009/3/layout/RandomtoResultProcess"/>
    <dgm:cxn modelId="{CA0443FC-1E3F-439B-862A-366FE1544635}" type="presParOf" srcId="{8C12A3BD-11E3-4652-9E4A-D8EA69908A8D}" destId="{6CB300F3-8286-4D87-A79F-856B54098CA6}" srcOrd="17" destOrd="0" presId="urn:microsoft.com/office/officeart/2009/3/layout/RandomtoResultProcess"/>
    <dgm:cxn modelId="{32F20B44-4FA1-4873-9C36-4D3378B58F4C}" type="presParOf" srcId="{8C12A3BD-11E3-4652-9E4A-D8EA69908A8D}" destId="{89C92EEE-4C71-4FD3-A3A2-E0B19FA72137}" srcOrd="18" destOrd="0" presId="urn:microsoft.com/office/officeart/2009/3/layout/RandomtoResultProcess"/>
    <dgm:cxn modelId="{ED5B1FED-EA29-49DF-8C64-2D1CB4C1F55A}" type="presParOf" srcId="{7F62CB6D-BE31-42FD-95FE-6A8B27D982E2}" destId="{A79E6324-C99A-4DDE-A5AE-B3A1FE568AC5}" srcOrd="1" destOrd="0" presId="urn:microsoft.com/office/officeart/2009/3/layout/RandomtoResultProcess"/>
    <dgm:cxn modelId="{8ABEE83C-C05A-4D89-BB39-9B25CEC5D884}" type="presParOf" srcId="{A79E6324-C99A-4DDE-A5AE-B3A1FE568AC5}" destId="{6AAFFF45-D495-44A2-83C5-DE8C6CA4CFC5}" srcOrd="0" destOrd="0" presId="urn:microsoft.com/office/officeart/2009/3/layout/RandomtoResultProcess"/>
    <dgm:cxn modelId="{796665B0-34DF-4EF0-80D5-42DDB1FE6C50}" type="presParOf" srcId="{A79E6324-C99A-4DDE-A5AE-B3A1FE568AC5}" destId="{7AF9EB41-DA6A-4233-B93D-2E6747D053EC}" srcOrd="1" destOrd="0" presId="urn:microsoft.com/office/officeart/2009/3/layout/RandomtoResultProcess"/>
    <dgm:cxn modelId="{38CDC7E5-8651-46E2-966D-E766A5A87950}" type="presParOf" srcId="{7F62CB6D-BE31-42FD-95FE-6A8B27D982E2}" destId="{2F4000D1-2234-42BC-ADAB-2D78DDB245DD}" srcOrd="2" destOrd="0" presId="urn:microsoft.com/office/officeart/2009/3/layout/RandomtoResultProcess"/>
    <dgm:cxn modelId="{20D3E14D-4939-4050-AAD0-9AB1D2A78805}" type="presParOf" srcId="{2F4000D1-2234-42BC-ADAB-2D78DDB245DD}" destId="{45CD8A24-1497-4C37-AC1A-33749123C36D}" srcOrd="0" destOrd="0" presId="urn:microsoft.com/office/officeart/2009/3/layout/RandomtoResultProcess"/>
    <dgm:cxn modelId="{3CC03A0F-E852-4FA6-9795-AD885A040070}" type="presParOf" srcId="{2F4000D1-2234-42BC-ADAB-2D78DDB245DD}" destId="{F5172F99-A36F-4C2E-9866-05740B28592B}" srcOrd="1" destOrd="0" presId="urn:microsoft.com/office/officeart/2009/3/layout/RandomtoResultProcess"/>
    <dgm:cxn modelId="{AE38B31C-8FD6-4E51-B23F-5E55A44B52D9}" type="presParOf" srcId="{7F62CB6D-BE31-42FD-95FE-6A8B27D982E2}" destId="{593DC877-3A5C-4AAF-8101-3FD183113280}" srcOrd="3" destOrd="0" presId="urn:microsoft.com/office/officeart/2009/3/layout/RandomtoResultProcess"/>
    <dgm:cxn modelId="{192B778C-AA27-4F2F-88D3-2B37340FD329}" type="presParOf" srcId="{593DC877-3A5C-4AAF-8101-3FD183113280}" destId="{DFFCEAE1-FBEB-4671-9323-4BE4D945A386}" srcOrd="0" destOrd="0" presId="urn:microsoft.com/office/officeart/2009/3/layout/RandomtoResultProcess"/>
    <dgm:cxn modelId="{528914DF-71AD-4350-B392-A01A8B5993F5}" type="presParOf" srcId="{593DC877-3A5C-4AAF-8101-3FD183113280}" destId="{7A08AF88-852C-494C-83D2-2CF6ABD32406}" srcOrd="1" destOrd="0" presId="urn:microsoft.com/office/officeart/2009/3/layout/RandomtoResultProcess"/>
    <dgm:cxn modelId="{E3DF3339-8155-4CAC-9170-FC8BBCFAE7C1}" type="presParOf" srcId="{7F62CB6D-BE31-42FD-95FE-6A8B27D982E2}" destId="{476FE3CB-A6E9-4469-8471-4DB64DF95EDF}" srcOrd="4" destOrd="0" presId="urn:microsoft.com/office/officeart/2009/3/layout/RandomtoResultProcess"/>
    <dgm:cxn modelId="{0CF33A37-F3B8-48FC-92A2-520977307C1D}" type="presParOf" srcId="{476FE3CB-A6E9-4469-8471-4DB64DF95EDF}" destId="{79608649-6236-4CF6-A652-2B670023DB6F}" srcOrd="0" destOrd="0" presId="urn:microsoft.com/office/officeart/2009/3/layout/RandomtoResultProcess"/>
    <dgm:cxn modelId="{1D65F1B0-0202-478A-A8A2-CEDDF91F1A5B}" type="presParOf" srcId="{476FE3CB-A6E9-4469-8471-4DB64DF95EDF}" destId="{CF6C5CB3-E1E5-4314-B370-CE2B1362A70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79CFAB-2C70-486D-B39A-E2C802B6BF66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0155EA-1205-4132-B9E1-122691290A3F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C1462B-07CF-4CD5-92A8-952CAA3B4C5E}" type="par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3540EA-0796-4DB8-9D2B-23AB8080F52E}" type="sib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C2ABE64-9A6D-4EC6-B0C0-DFD4E14D78CB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83AEE08E-B29F-4C2A-B703-3E52673A066A}" type="pres">
      <dgm:prSet presAssocID="{CD38C542-A218-41F4-8CEC-33E053713DCD}" presName="chaos" presStyleCnt="0"/>
      <dgm:spPr/>
    </dgm:pt>
    <dgm:pt modelId="{020D2382-DCF9-4F3E-873F-72AF21BD4BE4}" type="pres">
      <dgm:prSet presAssocID="{CD38C542-A218-41F4-8CEC-33E053713DCD}" presName="parTx1" presStyleLbl="revTx" presStyleIdx="0" presStyleCnt="5"/>
      <dgm:spPr/>
      <dgm:t>
        <a:bodyPr/>
        <a:lstStyle/>
        <a:p>
          <a:endParaRPr lang="zh-TW" altLang="en-US"/>
        </a:p>
      </dgm:t>
    </dgm:pt>
    <dgm:pt modelId="{A5601AB3-F76A-4001-BF50-775808BBD9C6}" type="pres">
      <dgm:prSet presAssocID="{CD38C542-A218-41F4-8CEC-33E053713DCD}" presName="c1" presStyleLbl="node1" presStyleIdx="0" presStyleCnt="19"/>
      <dgm:spPr/>
    </dgm:pt>
    <dgm:pt modelId="{8EA6C047-53DB-49A8-B1A3-8B6EB647849C}" type="pres">
      <dgm:prSet presAssocID="{CD38C542-A218-41F4-8CEC-33E053713DCD}" presName="c2" presStyleLbl="node1" presStyleIdx="1" presStyleCnt="19"/>
      <dgm:spPr/>
    </dgm:pt>
    <dgm:pt modelId="{AA1792F3-DF5D-4EB6-BA26-7007DD0AA43E}" type="pres">
      <dgm:prSet presAssocID="{CD38C542-A218-41F4-8CEC-33E053713DCD}" presName="c3" presStyleLbl="node1" presStyleIdx="2" presStyleCnt="19"/>
      <dgm:spPr/>
    </dgm:pt>
    <dgm:pt modelId="{0208B96A-AEB3-4143-A7F2-612693A57AA9}" type="pres">
      <dgm:prSet presAssocID="{CD38C542-A218-41F4-8CEC-33E053713DCD}" presName="c4" presStyleLbl="node1" presStyleIdx="3" presStyleCnt="19"/>
      <dgm:spPr/>
    </dgm:pt>
    <dgm:pt modelId="{A09D833C-A625-487C-AE7A-E6EFA6F2C7BD}" type="pres">
      <dgm:prSet presAssocID="{CD38C542-A218-41F4-8CEC-33E053713DCD}" presName="c5" presStyleLbl="node1" presStyleIdx="4" presStyleCnt="19"/>
      <dgm:spPr/>
    </dgm:pt>
    <dgm:pt modelId="{A1D602B2-D042-4BCA-ABA4-341C1B36779B}" type="pres">
      <dgm:prSet presAssocID="{CD38C542-A218-41F4-8CEC-33E053713DCD}" presName="c6" presStyleLbl="node1" presStyleIdx="5" presStyleCnt="19"/>
      <dgm:spPr/>
    </dgm:pt>
    <dgm:pt modelId="{C585039E-1864-486B-83C1-399E8F23432F}" type="pres">
      <dgm:prSet presAssocID="{CD38C542-A218-41F4-8CEC-33E053713DCD}" presName="c7" presStyleLbl="node1" presStyleIdx="6" presStyleCnt="19"/>
      <dgm:spPr/>
    </dgm:pt>
    <dgm:pt modelId="{D06EE9EB-0CF9-4272-B666-82F1AF45767F}" type="pres">
      <dgm:prSet presAssocID="{CD38C542-A218-41F4-8CEC-33E053713DCD}" presName="c8" presStyleLbl="node1" presStyleIdx="7" presStyleCnt="19"/>
      <dgm:spPr/>
    </dgm:pt>
    <dgm:pt modelId="{FDBD6FF3-231F-4834-9AF3-07D812F755C3}" type="pres">
      <dgm:prSet presAssocID="{CD38C542-A218-41F4-8CEC-33E053713DCD}" presName="c9" presStyleLbl="node1" presStyleIdx="8" presStyleCnt="19"/>
      <dgm:spPr/>
    </dgm:pt>
    <dgm:pt modelId="{62A1506D-F485-41F8-8C50-BDEF8BCE9998}" type="pres">
      <dgm:prSet presAssocID="{CD38C542-A218-41F4-8CEC-33E053713DCD}" presName="c10" presStyleLbl="node1" presStyleIdx="9" presStyleCnt="19"/>
      <dgm:spPr/>
    </dgm:pt>
    <dgm:pt modelId="{8296E212-EB19-403A-B3C7-09AB567A65FB}" type="pres">
      <dgm:prSet presAssocID="{CD38C542-A218-41F4-8CEC-33E053713DCD}" presName="c11" presStyleLbl="node1" presStyleIdx="10" presStyleCnt="19"/>
      <dgm:spPr/>
    </dgm:pt>
    <dgm:pt modelId="{84383B70-75C6-42A4-85BF-8A2BE77B24C8}" type="pres">
      <dgm:prSet presAssocID="{CD38C542-A218-41F4-8CEC-33E053713DCD}" presName="c12" presStyleLbl="node1" presStyleIdx="11" presStyleCnt="19"/>
      <dgm:spPr/>
    </dgm:pt>
    <dgm:pt modelId="{073137C2-DACD-4DE6-8475-CE7E6C74607A}" type="pres">
      <dgm:prSet presAssocID="{CD38C542-A218-41F4-8CEC-33E053713DCD}" presName="c13" presStyleLbl="node1" presStyleIdx="12" presStyleCnt="19"/>
      <dgm:spPr/>
    </dgm:pt>
    <dgm:pt modelId="{62C6BC55-598E-40A2-B53E-7E239BAFD145}" type="pres">
      <dgm:prSet presAssocID="{CD38C542-A218-41F4-8CEC-33E053713DCD}" presName="c14" presStyleLbl="node1" presStyleIdx="13" presStyleCnt="19"/>
      <dgm:spPr/>
    </dgm:pt>
    <dgm:pt modelId="{09F4B0E4-E8F9-408F-8E7B-07AC98FF682B}" type="pres">
      <dgm:prSet presAssocID="{CD38C542-A218-41F4-8CEC-33E053713DCD}" presName="c15" presStyleLbl="node1" presStyleIdx="14" presStyleCnt="19"/>
      <dgm:spPr/>
    </dgm:pt>
    <dgm:pt modelId="{E161C14A-16D7-49F4-B52F-E05984996889}" type="pres">
      <dgm:prSet presAssocID="{CD38C542-A218-41F4-8CEC-33E053713DCD}" presName="c16" presStyleLbl="node1" presStyleIdx="15" presStyleCnt="19"/>
      <dgm:spPr/>
    </dgm:pt>
    <dgm:pt modelId="{96F6F7B8-0723-419A-B95A-F14CD5316420}" type="pres">
      <dgm:prSet presAssocID="{CD38C542-A218-41F4-8CEC-33E053713DCD}" presName="c17" presStyleLbl="node1" presStyleIdx="16" presStyleCnt="19"/>
      <dgm:spPr/>
    </dgm:pt>
    <dgm:pt modelId="{F539AEBF-9EDE-4028-B9C7-1F9EBFC53F94}" type="pres">
      <dgm:prSet presAssocID="{CD38C542-A218-41F4-8CEC-33E053713DCD}" presName="c18" presStyleLbl="node1" presStyleIdx="17" presStyleCnt="19"/>
      <dgm:spPr/>
    </dgm:pt>
    <dgm:pt modelId="{3CBB7CD1-BFDD-4743-81DD-57C12636FDAE}" type="pres">
      <dgm:prSet presAssocID="{82DBB876-E5B3-47D4-B3FD-D8F10AB72D04}" presName="chevronComposite1" presStyleCnt="0"/>
      <dgm:spPr/>
    </dgm:pt>
    <dgm:pt modelId="{D00A16A4-D112-451E-8649-7CF90312966A}" type="pres">
      <dgm:prSet presAssocID="{82DBB876-E5B3-47D4-B3FD-D8F10AB72D04}" presName="chevron1" presStyleLbl="sibTrans2D1" presStyleIdx="0" presStyleCnt="5"/>
      <dgm:spPr/>
    </dgm:pt>
    <dgm:pt modelId="{50390BE0-5BB2-4C6C-B16E-C7382440B1D7}" type="pres">
      <dgm:prSet presAssocID="{82DBB876-E5B3-47D4-B3FD-D8F10AB72D04}" presName="spChevron1" presStyleCnt="0"/>
      <dgm:spPr/>
    </dgm:pt>
    <dgm:pt modelId="{7B422B79-243A-41BD-898B-23DB1091BCB0}" type="pres">
      <dgm:prSet presAssocID="{6FDC79C5-0392-4B91-94CA-7CB2CA18C1B0}" presName="middle" presStyleCnt="0"/>
      <dgm:spPr/>
    </dgm:pt>
    <dgm:pt modelId="{148CCF09-EB6D-419A-85E7-FD29DB75BDF5}" type="pres">
      <dgm:prSet presAssocID="{6FDC79C5-0392-4B91-94CA-7CB2CA18C1B0}" presName="parTxMid" presStyleLbl="revTx" presStyleIdx="1" presStyleCnt="5"/>
      <dgm:spPr/>
      <dgm:t>
        <a:bodyPr/>
        <a:lstStyle/>
        <a:p>
          <a:endParaRPr lang="zh-TW" altLang="en-US"/>
        </a:p>
      </dgm:t>
    </dgm:pt>
    <dgm:pt modelId="{688EC80B-3485-4F31-B9BC-F0DEF7C3377C}" type="pres">
      <dgm:prSet presAssocID="{6FDC79C5-0392-4B91-94CA-7CB2CA18C1B0}" presName="spMid" presStyleCnt="0"/>
      <dgm:spPr/>
    </dgm:pt>
    <dgm:pt modelId="{E9CEC40E-139E-4284-8250-DD447FB314B3}" type="pres">
      <dgm:prSet presAssocID="{4DC7EE98-BB06-4BF6-9CF9-275D88AB6EBF}" presName="chevronComposite1" presStyleCnt="0"/>
      <dgm:spPr/>
    </dgm:pt>
    <dgm:pt modelId="{358D1335-6449-4E59-AF0C-5827F186BF78}" type="pres">
      <dgm:prSet presAssocID="{4DC7EE98-BB06-4BF6-9CF9-275D88AB6EBF}" presName="chevron1" presStyleLbl="sibTrans2D1" presStyleIdx="1" presStyleCnt="5"/>
      <dgm:spPr/>
    </dgm:pt>
    <dgm:pt modelId="{0335CAD4-16F4-481C-B106-F79ACCAE5F64}" type="pres">
      <dgm:prSet presAssocID="{4DC7EE98-BB06-4BF6-9CF9-275D88AB6EBF}" presName="spChevron1" presStyleCnt="0"/>
      <dgm:spPr/>
    </dgm:pt>
    <dgm:pt modelId="{6F8EDE7E-832D-4493-B5FB-51D0CB8F4F69}" type="pres">
      <dgm:prSet presAssocID="{9C79CFAB-2C70-486D-B39A-E2C802B6BF66}" presName="middle" presStyleCnt="0"/>
      <dgm:spPr/>
    </dgm:pt>
    <dgm:pt modelId="{1D94B375-B823-45E4-A956-7C9DA6B69B4D}" type="pres">
      <dgm:prSet presAssocID="{9C79CFAB-2C70-486D-B39A-E2C802B6BF66}" presName="parTxMid" presStyleLbl="revTx" presStyleIdx="2" presStyleCnt="5"/>
      <dgm:spPr/>
      <dgm:t>
        <a:bodyPr/>
        <a:lstStyle/>
        <a:p>
          <a:endParaRPr lang="zh-TW" altLang="en-US"/>
        </a:p>
      </dgm:t>
    </dgm:pt>
    <dgm:pt modelId="{62878FD8-D6F1-43FB-B9E6-313F8F0F5CE6}" type="pres">
      <dgm:prSet presAssocID="{9C79CFAB-2C70-486D-B39A-E2C802B6BF66}" presName="spMid" presStyleCnt="0"/>
      <dgm:spPr/>
    </dgm:pt>
    <dgm:pt modelId="{369C077B-B059-48AA-8D81-67308E7E2804}" type="pres">
      <dgm:prSet presAssocID="{0CA3AFFF-240F-4D91-85EE-E48B73181A28}" presName="chevronComposite1" presStyleCnt="0"/>
      <dgm:spPr/>
    </dgm:pt>
    <dgm:pt modelId="{4E5A855D-710C-48A2-A177-8C8DF035DA57}" type="pres">
      <dgm:prSet presAssocID="{0CA3AFFF-240F-4D91-85EE-E48B73181A28}" presName="chevron1" presStyleLbl="sibTrans2D1" presStyleIdx="2" presStyleCnt="5"/>
      <dgm:spPr/>
    </dgm:pt>
    <dgm:pt modelId="{ACFE7F65-A65D-42CC-ABB3-0C23A243BD4D}" type="pres">
      <dgm:prSet presAssocID="{0CA3AFFF-240F-4D91-85EE-E48B73181A28}" presName="spChevron1" presStyleCnt="0"/>
      <dgm:spPr/>
    </dgm:pt>
    <dgm:pt modelId="{FFC8E3B1-EABF-4137-B90E-D43370F6DC09}" type="pres">
      <dgm:prSet presAssocID="{DD05D6B3-4705-415D-A3A6-7FD419845F56}" presName="middle" presStyleCnt="0"/>
      <dgm:spPr/>
    </dgm:pt>
    <dgm:pt modelId="{9992A933-BF92-4D59-AC64-8E84049BBC49}" type="pres">
      <dgm:prSet presAssocID="{DD05D6B3-4705-415D-A3A6-7FD419845F56}" presName="parTxMid" presStyleLbl="revTx" presStyleIdx="3" presStyleCnt="5"/>
      <dgm:spPr/>
      <dgm:t>
        <a:bodyPr/>
        <a:lstStyle/>
        <a:p>
          <a:endParaRPr lang="zh-TW" altLang="en-US"/>
        </a:p>
      </dgm:t>
    </dgm:pt>
    <dgm:pt modelId="{A78C975E-D3A1-445E-B33A-D03930DCB753}" type="pres">
      <dgm:prSet presAssocID="{DD05D6B3-4705-415D-A3A6-7FD419845F56}" presName="spMid" presStyleCnt="0"/>
      <dgm:spPr/>
    </dgm:pt>
    <dgm:pt modelId="{034A6F65-4CE5-4D73-83AF-14C1F26F680C}" type="pres">
      <dgm:prSet presAssocID="{07097C13-C49C-417F-BBE2-78F45F20FC22}" presName="chevronComposite1" presStyleCnt="0"/>
      <dgm:spPr/>
    </dgm:pt>
    <dgm:pt modelId="{C22645B2-62AF-40F9-AB8F-C7BBB8359244}" type="pres">
      <dgm:prSet presAssocID="{07097C13-C49C-417F-BBE2-78F45F20FC22}" presName="chevron1" presStyleLbl="sibTrans2D1" presStyleIdx="3" presStyleCnt="5"/>
      <dgm:spPr/>
    </dgm:pt>
    <dgm:pt modelId="{EA771E99-0DFE-4D8B-9A1B-6F1408C694F5}" type="pres">
      <dgm:prSet presAssocID="{07097C13-C49C-417F-BBE2-78F45F20FC22}" presName="spChevron1" presStyleCnt="0"/>
      <dgm:spPr/>
    </dgm:pt>
    <dgm:pt modelId="{CD6993CF-BF5E-47E1-A078-D03D63608829}" type="pres">
      <dgm:prSet presAssocID="{A6F45D50-B918-4597-B91F-F98D6961FF4A}" presName="middle" presStyleCnt="0"/>
      <dgm:spPr/>
    </dgm:pt>
    <dgm:pt modelId="{C809E78A-6D3E-4116-91B4-76F8E3B2E066}" type="pres">
      <dgm:prSet presAssocID="{A6F45D50-B918-4597-B91F-F98D6961FF4A}" presName="parTxMid" presStyleLbl="revTx" presStyleIdx="4" presStyleCnt="5"/>
      <dgm:spPr/>
      <dgm:t>
        <a:bodyPr/>
        <a:lstStyle/>
        <a:p>
          <a:endParaRPr lang="zh-TW" altLang="en-US"/>
        </a:p>
      </dgm:t>
    </dgm:pt>
    <dgm:pt modelId="{BB96A215-8752-4329-AC92-859CE9A4162E}" type="pres">
      <dgm:prSet presAssocID="{A6F45D50-B918-4597-B91F-F98D6961FF4A}" presName="spMid" presStyleCnt="0"/>
      <dgm:spPr/>
    </dgm:pt>
    <dgm:pt modelId="{6DB051DD-2192-40FA-BC72-DCA1B2A8C2BD}" type="pres">
      <dgm:prSet presAssocID="{2E9F798E-2953-4E94-9364-7ED3E1E85FEC}" presName="chevronComposite1" presStyleCnt="0"/>
      <dgm:spPr/>
    </dgm:pt>
    <dgm:pt modelId="{31C0C819-CB14-45DD-9990-C7DA22620FA9}" type="pres">
      <dgm:prSet presAssocID="{2E9F798E-2953-4E94-9364-7ED3E1E85FEC}" presName="chevron1" presStyleLbl="sibTrans2D1" presStyleIdx="4" presStyleCnt="5"/>
      <dgm:spPr/>
    </dgm:pt>
    <dgm:pt modelId="{871271B3-82DD-4A81-BF0E-64094E917214}" type="pres">
      <dgm:prSet presAssocID="{2E9F798E-2953-4E94-9364-7ED3E1E85FEC}" presName="spChevron1" presStyleCnt="0"/>
      <dgm:spPr/>
    </dgm:pt>
    <dgm:pt modelId="{EBCAECFB-CBE0-450C-BEFD-DA2EA7EF674A}" type="pres">
      <dgm:prSet presAssocID="{940155EA-1205-4132-B9E1-122691290A3F}" presName="last" presStyleCnt="0"/>
      <dgm:spPr/>
    </dgm:pt>
    <dgm:pt modelId="{14CFACAE-9E72-444D-A212-58356E1198B5}" type="pres">
      <dgm:prSet presAssocID="{940155EA-1205-4132-B9E1-122691290A3F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6617EC12-9A41-4E0A-9DE0-A36964EE1B07}" type="pres">
      <dgm:prSet presAssocID="{940155EA-1205-4132-B9E1-122691290A3F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941769EE-5A6D-4B5A-B78A-21731DF4ABBE}" type="presOf" srcId="{DD05D6B3-4705-415D-A3A6-7FD419845F56}" destId="{9992A933-BF92-4D59-AC64-8E84049BBC49}" srcOrd="0" destOrd="0" presId="urn:microsoft.com/office/officeart/2009/3/layout/RandomtoResultProcess"/>
    <dgm:cxn modelId="{66E3E2D5-2E1F-4373-B7C6-EF6DE9707CE1}" type="presOf" srcId="{72F25B54-7ABB-4DD2-8889-F2CFC21D1312}" destId="{5C2ABE64-9A6D-4EC6-B0C0-DFD4E14D78CB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EA5CEA12-C1BD-4E59-A206-85E2F66E5BBC}" type="presOf" srcId="{CD38C542-A218-41F4-8CEC-33E053713DCD}" destId="{020D2382-DCF9-4F3E-873F-72AF21BD4BE4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A0E0C85F-E6F5-46A9-9B0D-ECB2BD57351F}" type="presOf" srcId="{A6F45D50-B918-4597-B91F-F98D6961FF4A}" destId="{C809E78A-6D3E-4116-91B4-76F8E3B2E066}" srcOrd="0" destOrd="0" presId="urn:microsoft.com/office/officeart/2009/3/layout/RandomtoResultProcess"/>
    <dgm:cxn modelId="{2BE76118-E89F-48F7-8C39-237BD38809B5}" type="presOf" srcId="{6FDC79C5-0392-4B91-94CA-7CB2CA18C1B0}" destId="{148CCF09-EB6D-419A-85E7-FD29DB75BDF5}" srcOrd="0" destOrd="0" presId="urn:microsoft.com/office/officeart/2009/3/layout/RandomtoResultProcess"/>
    <dgm:cxn modelId="{40767F0E-5805-4D55-B733-314B8F64CBDC}" srcId="{72F25B54-7ABB-4DD2-8889-F2CFC21D1312}" destId="{940155EA-1205-4132-B9E1-122691290A3F}" srcOrd="5" destOrd="0" parTransId="{FBC1462B-07CF-4CD5-92A8-952CAA3B4C5E}" sibTransId="{CF3540EA-0796-4DB8-9D2B-23AB8080F52E}"/>
    <dgm:cxn modelId="{D0702718-26C5-4F54-BEF1-1F173A99817B}" type="presOf" srcId="{9C79CFAB-2C70-486D-B39A-E2C802B6BF66}" destId="{1D94B375-B823-45E4-A956-7C9DA6B69B4D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63A31927-FCD4-4EB6-B452-FBA6EE3BF65E}" type="presOf" srcId="{940155EA-1205-4132-B9E1-122691290A3F}" destId="{14CFACAE-9E72-444D-A212-58356E1198B5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B67DB873-419C-42E3-BEFA-97DF92E778AC}" type="presParOf" srcId="{5C2ABE64-9A6D-4EC6-B0C0-DFD4E14D78CB}" destId="{83AEE08E-B29F-4C2A-B703-3E52673A066A}" srcOrd="0" destOrd="0" presId="urn:microsoft.com/office/officeart/2009/3/layout/RandomtoResultProcess"/>
    <dgm:cxn modelId="{54FBB6CB-26BB-4DC3-94CC-A716980F90CE}" type="presParOf" srcId="{83AEE08E-B29F-4C2A-B703-3E52673A066A}" destId="{020D2382-DCF9-4F3E-873F-72AF21BD4BE4}" srcOrd="0" destOrd="0" presId="urn:microsoft.com/office/officeart/2009/3/layout/RandomtoResultProcess"/>
    <dgm:cxn modelId="{775FFDAA-3940-4F2B-BCB2-655313DC0B96}" type="presParOf" srcId="{83AEE08E-B29F-4C2A-B703-3E52673A066A}" destId="{A5601AB3-F76A-4001-BF50-775808BBD9C6}" srcOrd="1" destOrd="0" presId="urn:microsoft.com/office/officeart/2009/3/layout/RandomtoResultProcess"/>
    <dgm:cxn modelId="{BBE3A879-5E91-44B4-A00A-3310713AD620}" type="presParOf" srcId="{83AEE08E-B29F-4C2A-B703-3E52673A066A}" destId="{8EA6C047-53DB-49A8-B1A3-8B6EB647849C}" srcOrd="2" destOrd="0" presId="urn:microsoft.com/office/officeart/2009/3/layout/RandomtoResultProcess"/>
    <dgm:cxn modelId="{B9D451A2-AB2F-478F-AD2E-E29C40A281F5}" type="presParOf" srcId="{83AEE08E-B29F-4C2A-B703-3E52673A066A}" destId="{AA1792F3-DF5D-4EB6-BA26-7007DD0AA43E}" srcOrd="3" destOrd="0" presId="urn:microsoft.com/office/officeart/2009/3/layout/RandomtoResultProcess"/>
    <dgm:cxn modelId="{11E55BF2-D559-42B3-A6EA-F9121A0E363A}" type="presParOf" srcId="{83AEE08E-B29F-4C2A-B703-3E52673A066A}" destId="{0208B96A-AEB3-4143-A7F2-612693A57AA9}" srcOrd="4" destOrd="0" presId="urn:microsoft.com/office/officeart/2009/3/layout/RandomtoResultProcess"/>
    <dgm:cxn modelId="{6E727DD9-B55B-4CBB-BC92-354670A6615B}" type="presParOf" srcId="{83AEE08E-B29F-4C2A-B703-3E52673A066A}" destId="{A09D833C-A625-487C-AE7A-E6EFA6F2C7BD}" srcOrd="5" destOrd="0" presId="urn:microsoft.com/office/officeart/2009/3/layout/RandomtoResultProcess"/>
    <dgm:cxn modelId="{09606CCC-6D22-4E8B-97DD-223BA356A2A7}" type="presParOf" srcId="{83AEE08E-B29F-4C2A-B703-3E52673A066A}" destId="{A1D602B2-D042-4BCA-ABA4-341C1B36779B}" srcOrd="6" destOrd="0" presId="urn:microsoft.com/office/officeart/2009/3/layout/RandomtoResultProcess"/>
    <dgm:cxn modelId="{56E2E5EA-FCE4-49CE-810E-470C6560A283}" type="presParOf" srcId="{83AEE08E-B29F-4C2A-B703-3E52673A066A}" destId="{C585039E-1864-486B-83C1-399E8F23432F}" srcOrd="7" destOrd="0" presId="urn:microsoft.com/office/officeart/2009/3/layout/RandomtoResultProcess"/>
    <dgm:cxn modelId="{AE856BD8-AAF5-4296-B2E8-DAD423F5DDF8}" type="presParOf" srcId="{83AEE08E-B29F-4C2A-B703-3E52673A066A}" destId="{D06EE9EB-0CF9-4272-B666-82F1AF45767F}" srcOrd="8" destOrd="0" presId="urn:microsoft.com/office/officeart/2009/3/layout/RandomtoResultProcess"/>
    <dgm:cxn modelId="{6569C9A6-3AE7-4CEF-BAD5-AFB4E1A57770}" type="presParOf" srcId="{83AEE08E-B29F-4C2A-B703-3E52673A066A}" destId="{FDBD6FF3-231F-4834-9AF3-07D812F755C3}" srcOrd="9" destOrd="0" presId="urn:microsoft.com/office/officeart/2009/3/layout/RandomtoResultProcess"/>
    <dgm:cxn modelId="{41C33FAF-D382-499E-82CA-E36FD58AB595}" type="presParOf" srcId="{83AEE08E-B29F-4C2A-B703-3E52673A066A}" destId="{62A1506D-F485-41F8-8C50-BDEF8BCE9998}" srcOrd="10" destOrd="0" presId="urn:microsoft.com/office/officeart/2009/3/layout/RandomtoResultProcess"/>
    <dgm:cxn modelId="{9C713B74-EC99-4F7B-A2B4-120016917107}" type="presParOf" srcId="{83AEE08E-B29F-4C2A-B703-3E52673A066A}" destId="{8296E212-EB19-403A-B3C7-09AB567A65FB}" srcOrd="11" destOrd="0" presId="urn:microsoft.com/office/officeart/2009/3/layout/RandomtoResultProcess"/>
    <dgm:cxn modelId="{69EC318D-9F54-4CAC-8D53-AF9F17359105}" type="presParOf" srcId="{83AEE08E-B29F-4C2A-B703-3E52673A066A}" destId="{84383B70-75C6-42A4-85BF-8A2BE77B24C8}" srcOrd="12" destOrd="0" presId="urn:microsoft.com/office/officeart/2009/3/layout/RandomtoResultProcess"/>
    <dgm:cxn modelId="{BCE1EDE1-6BC6-4FB4-9A8D-90D73D4B78DC}" type="presParOf" srcId="{83AEE08E-B29F-4C2A-B703-3E52673A066A}" destId="{073137C2-DACD-4DE6-8475-CE7E6C74607A}" srcOrd="13" destOrd="0" presId="urn:microsoft.com/office/officeart/2009/3/layout/RandomtoResultProcess"/>
    <dgm:cxn modelId="{10DAB16E-BB42-4D29-BD32-2DEA9383B696}" type="presParOf" srcId="{83AEE08E-B29F-4C2A-B703-3E52673A066A}" destId="{62C6BC55-598E-40A2-B53E-7E239BAFD145}" srcOrd="14" destOrd="0" presId="urn:microsoft.com/office/officeart/2009/3/layout/RandomtoResultProcess"/>
    <dgm:cxn modelId="{2D021D9E-ABBA-4F11-8D90-CED01D38763A}" type="presParOf" srcId="{83AEE08E-B29F-4C2A-B703-3E52673A066A}" destId="{09F4B0E4-E8F9-408F-8E7B-07AC98FF682B}" srcOrd="15" destOrd="0" presId="urn:microsoft.com/office/officeart/2009/3/layout/RandomtoResultProcess"/>
    <dgm:cxn modelId="{49A7DAC4-79DE-48A7-96B0-30AA5EC41DFA}" type="presParOf" srcId="{83AEE08E-B29F-4C2A-B703-3E52673A066A}" destId="{E161C14A-16D7-49F4-B52F-E05984996889}" srcOrd="16" destOrd="0" presId="urn:microsoft.com/office/officeart/2009/3/layout/RandomtoResultProcess"/>
    <dgm:cxn modelId="{99E4F550-E3B5-4DE1-B108-FCD350F95C4E}" type="presParOf" srcId="{83AEE08E-B29F-4C2A-B703-3E52673A066A}" destId="{96F6F7B8-0723-419A-B95A-F14CD5316420}" srcOrd="17" destOrd="0" presId="urn:microsoft.com/office/officeart/2009/3/layout/RandomtoResultProcess"/>
    <dgm:cxn modelId="{25D485F5-311F-4742-8356-685705AA3069}" type="presParOf" srcId="{83AEE08E-B29F-4C2A-B703-3E52673A066A}" destId="{F539AEBF-9EDE-4028-B9C7-1F9EBFC53F94}" srcOrd="18" destOrd="0" presId="urn:microsoft.com/office/officeart/2009/3/layout/RandomtoResultProcess"/>
    <dgm:cxn modelId="{935C3066-118E-44EE-91DF-C29B4F2FA05A}" type="presParOf" srcId="{5C2ABE64-9A6D-4EC6-B0C0-DFD4E14D78CB}" destId="{3CBB7CD1-BFDD-4743-81DD-57C12636FDAE}" srcOrd="1" destOrd="0" presId="urn:microsoft.com/office/officeart/2009/3/layout/RandomtoResultProcess"/>
    <dgm:cxn modelId="{ABD14123-7430-4AF9-848C-2E752BA10517}" type="presParOf" srcId="{3CBB7CD1-BFDD-4743-81DD-57C12636FDAE}" destId="{D00A16A4-D112-451E-8649-7CF90312966A}" srcOrd="0" destOrd="0" presId="urn:microsoft.com/office/officeart/2009/3/layout/RandomtoResultProcess"/>
    <dgm:cxn modelId="{68AD993D-D44F-4D4C-9942-79ABE3F97A8A}" type="presParOf" srcId="{3CBB7CD1-BFDD-4743-81DD-57C12636FDAE}" destId="{50390BE0-5BB2-4C6C-B16E-C7382440B1D7}" srcOrd="1" destOrd="0" presId="urn:microsoft.com/office/officeart/2009/3/layout/RandomtoResultProcess"/>
    <dgm:cxn modelId="{65F02C79-2E43-47B0-B9F2-123EF587A63F}" type="presParOf" srcId="{5C2ABE64-9A6D-4EC6-B0C0-DFD4E14D78CB}" destId="{7B422B79-243A-41BD-898B-23DB1091BCB0}" srcOrd="2" destOrd="0" presId="urn:microsoft.com/office/officeart/2009/3/layout/RandomtoResultProcess"/>
    <dgm:cxn modelId="{46461090-9F7C-4FC5-91EB-E205E90BC499}" type="presParOf" srcId="{7B422B79-243A-41BD-898B-23DB1091BCB0}" destId="{148CCF09-EB6D-419A-85E7-FD29DB75BDF5}" srcOrd="0" destOrd="0" presId="urn:microsoft.com/office/officeart/2009/3/layout/RandomtoResultProcess"/>
    <dgm:cxn modelId="{25721764-94B7-4A9C-B1B2-DD1534089A31}" type="presParOf" srcId="{7B422B79-243A-41BD-898B-23DB1091BCB0}" destId="{688EC80B-3485-4F31-B9BC-F0DEF7C3377C}" srcOrd="1" destOrd="0" presId="urn:microsoft.com/office/officeart/2009/3/layout/RandomtoResultProcess"/>
    <dgm:cxn modelId="{C9476970-350F-441D-A17F-4D2D2DDB0476}" type="presParOf" srcId="{5C2ABE64-9A6D-4EC6-B0C0-DFD4E14D78CB}" destId="{E9CEC40E-139E-4284-8250-DD447FB314B3}" srcOrd="3" destOrd="0" presId="urn:microsoft.com/office/officeart/2009/3/layout/RandomtoResultProcess"/>
    <dgm:cxn modelId="{CFD003E2-0333-4C26-B829-2F8814CA60FB}" type="presParOf" srcId="{E9CEC40E-139E-4284-8250-DD447FB314B3}" destId="{358D1335-6449-4E59-AF0C-5827F186BF78}" srcOrd="0" destOrd="0" presId="urn:microsoft.com/office/officeart/2009/3/layout/RandomtoResultProcess"/>
    <dgm:cxn modelId="{ED6F3261-4897-49AC-922F-F9B83EC5EC8D}" type="presParOf" srcId="{E9CEC40E-139E-4284-8250-DD447FB314B3}" destId="{0335CAD4-16F4-481C-B106-F79ACCAE5F64}" srcOrd="1" destOrd="0" presId="urn:microsoft.com/office/officeart/2009/3/layout/RandomtoResultProcess"/>
    <dgm:cxn modelId="{001170C9-FF5E-4367-9EA6-6120855DFCBB}" type="presParOf" srcId="{5C2ABE64-9A6D-4EC6-B0C0-DFD4E14D78CB}" destId="{6F8EDE7E-832D-4493-B5FB-51D0CB8F4F69}" srcOrd="4" destOrd="0" presId="urn:microsoft.com/office/officeart/2009/3/layout/RandomtoResultProcess"/>
    <dgm:cxn modelId="{25B83A89-69F2-4FE3-A8AD-2E0BA9D3BA8D}" type="presParOf" srcId="{6F8EDE7E-832D-4493-B5FB-51D0CB8F4F69}" destId="{1D94B375-B823-45E4-A956-7C9DA6B69B4D}" srcOrd="0" destOrd="0" presId="urn:microsoft.com/office/officeart/2009/3/layout/RandomtoResultProcess"/>
    <dgm:cxn modelId="{C5BC88AC-7E65-411D-AC52-270DA059F8CF}" type="presParOf" srcId="{6F8EDE7E-832D-4493-B5FB-51D0CB8F4F69}" destId="{62878FD8-D6F1-43FB-B9E6-313F8F0F5CE6}" srcOrd="1" destOrd="0" presId="urn:microsoft.com/office/officeart/2009/3/layout/RandomtoResultProcess"/>
    <dgm:cxn modelId="{6876C4FF-DD87-43FB-8B37-917409152E68}" type="presParOf" srcId="{5C2ABE64-9A6D-4EC6-B0C0-DFD4E14D78CB}" destId="{369C077B-B059-48AA-8D81-67308E7E2804}" srcOrd="5" destOrd="0" presId="urn:microsoft.com/office/officeart/2009/3/layout/RandomtoResultProcess"/>
    <dgm:cxn modelId="{3EF810C5-1953-4195-B3AD-1DC9755C2A96}" type="presParOf" srcId="{369C077B-B059-48AA-8D81-67308E7E2804}" destId="{4E5A855D-710C-48A2-A177-8C8DF035DA57}" srcOrd="0" destOrd="0" presId="urn:microsoft.com/office/officeart/2009/3/layout/RandomtoResultProcess"/>
    <dgm:cxn modelId="{6776BA30-1942-4843-84C0-D2B62D31B1EB}" type="presParOf" srcId="{369C077B-B059-48AA-8D81-67308E7E2804}" destId="{ACFE7F65-A65D-42CC-ABB3-0C23A243BD4D}" srcOrd="1" destOrd="0" presId="urn:microsoft.com/office/officeart/2009/3/layout/RandomtoResultProcess"/>
    <dgm:cxn modelId="{ED779FB9-89FA-481F-B5E3-38C352794938}" type="presParOf" srcId="{5C2ABE64-9A6D-4EC6-B0C0-DFD4E14D78CB}" destId="{FFC8E3B1-EABF-4137-B90E-D43370F6DC09}" srcOrd="6" destOrd="0" presId="urn:microsoft.com/office/officeart/2009/3/layout/RandomtoResultProcess"/>
    <dgm:cxn modelId="{9D6D90FB-C8C7-4B11-8E0A-A395CB85BC23}" type="presParOf" srcId="{FFC8E3B1-EABF-4137-B90E-D43370F6DC09}" destId="{9992A933-BF92-4D59-AC64-8E84049BBC49}" srcOrd="0" destOrd="0" presId="urn:microsoft.com/office/officeart/2009/3/layout/RandomtoResultProcess"/>
    <dgm:cxn modelId="{0EBA2894-BE98-4160-A7FE-E29544CADD76}" type="presParOf" srcId="{FFC8E3B1-EABF-4137-B90E-D43370F6DC09}" destId="{A78C975E-D3A1-445E-B33A-D03930DCB753}" srcOrd="1" destOrd="0" presId="urn:microsoft.com/office/officeart/2009/3/layout/RandomtoResultProcess"/>
    <dgm:cxn modelId="{781D14A9-7A1E-4501-9F01-5F949F9CB5A2}" type="presParOf" srcId="{5C2ABE64-9A6D-4EC6-B0C0-DFD4E14D78CB}" destId="{034A6F65-4CE5-4D73-83AF-14C1F26F680C}" srcOrd="7" destOrd="0" presId="urn:microsoft.com/office/officeart/2009/3/layout/RandomtoResultProcess"/>
    <dgm:cxn modelId="{8620D2B4-F198-4C88-91F5-2C3CB8B73BEB}" type="presParOf" srcId="{034A6F65-4CE5-4D73-83AF-14C1F26F680C}" destId="{C22645B2-62AF-40F9-AB8F-C7BBB8359244}" srcOrd="0" destOrd="0" presId="urn:microsoft.com/office/officeart/2009/3/layout/RandomtoResultProcess"/>
    <dgm:cxn modelId="{91067216-D630-425F-8CAA-59E968F6CCE4}" type="presParOf" srcId="{034A6F65-4CE5-4D73-83AF-14C1F26F680C}" destId="{EA771E99-0DFE-4D8B-9A1B-6F1408C694F5}" srcOrd="1" destOrd="0" presId="urn:microsoft.com/office/officeart/2009/3/layout/RandomtoResultProcess"/>
    <dgm:cxn modelId="{77762510-06E1-416F-9572-8786F9DA476D}" type="presParOf" srcId="{5C2ABE64-9A6D-4EC6-B0C0-DFD4E14D78CB}" destId="{CD6993CF-BF5E-47E1-A078-D03D63608829}" srcOrd="8" destOrd="0" presId="urn:microsoft.com/office/officeart/2009/3/layout/RandomtoResultProcess"/>
    <dgm:cxn modelId="{416F0233-5549-4AE2-9D54-6CED44ECF4A3}" type="presParOf" srcId="{CD6993CF-BF5E-47E1-A078-D03D63608829}" destId="{C809E78A-6D3E-4116-91B4-76F8E3B2E066}" srcOrd="0" destOrd="0" presId="urn:microsoft.com/office/officeart/2009/3/layout/RandomtoResultProcess"/>
    <dgm:cxn modelId="{FC40C27A-DEEA-428C-A0CD-AFCD6BC7F7B0}" type="presParOf" srcId="{CD6993CF-BF5E-47E1-A078-D03D63608829}" destId="{BB96A215-8752-4329-AC92-859CE9A4162E}" srcOrd="1" destOrd="0" presId="urn:microsoft.com/office/officeart/2009/3/layout/RandomtoResultProcess"/>
    <dgm:cxn modelId="{80317896-D9DE-45A1-B331-F5F92D767D3E}" type="presParOf" srcId="{5C2ABE64-9A6D-4EC6-B0C0-DFD4E14D78CB}" destId="{6DB051DD-2192-40FA-BC72-DCA1B2A8C2BD}" srcOrd="9" destOrd="0" presId="urn:microsoft.com/office/officeart/2009/3/layout/RandomtoResultProcess"/>
    <dgm:cxn modelId="{4776EA59-246D-4221-92F2-A234B12C1628}" type="presParOf" srcId="{6DB051DD-2192-40FA-BC72-DCA1B2A8C2BD}" destId="{31C0C819-CB14-45DD-9990-C7DA22620FA9}" srcOrd="0" destOrd="0" presId="urn:microsoft.com/office/officeart/2009/3/layout/RandomtoResultProcess"/>
    <dgm:cxn modelId="{56C39E0E-CDD8-4C19-BF59-B8B6AAFCF790}" type="presParOf" srcId="{6DB051DD-2192-40FA-BC72-DCA1B2A8C2BD}" destId="{871271B3-82DD-4A81-BF0E-64094E917214}" srcOrd="1" destOrd="0" presId="urn:microsoft.com/office/officeart/2009/3/layout/RandomtoResultProcess"/>
    <dgm:cxn modelId="{ED876088-9087-4F02-A605-A34FA9D41241}" type="presParOf" srcId="{5C2ABE64-9A6D-4EC6-B0C0-DFD4E14D78CB}" destId="{EBCAECFB-CBE0-450C-BEFD-DA2EA7EF674A}" srcOrd="10" destOrd="0" presId="urn:microsoft.com/office/officeart/2009/3/layout/RandomtoResultProcess"/>
    <dgm:cxn modelId="{E26556F7-ED5F-4106-AAE1-15B4FBCCEE5A}" type="presParOf" srcId="{EBCAECFB-CBE0-450C-BEFD-DA2EA7EF674A}" destId="{14CFACAE-9E72-444D-A212-58356E1198B5}" srcOrd="0" destOrd="0" presId="urn:microsoft.com/office/officeart/2009/3/layout/RandomtoResultProcess"/>
    <dgm:cxn modelId="{F9ABEBF1-8454-4152-A5D4-75156E98CDE8}" type="presParOf" srcId="{EBCAECFB-CBE0-450C-BEFD-DA2EA7EF674A}" destId="{6617EC12-9A41-4E0A-9DE0-A36964EE1B07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05D6B3-4705-415D-A3A6-7FD419845F56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0155EA-1205-4132-B9E1-122691290A3F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C1462B-07CF-4CD5-92A8-952CAA3B4C5E}" type="par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3540EA-0796-4DB8-9D2B-23AB8080F52E}" type="sib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A9FFC2-8BE8-4FC4-9A53-C7FD1C99FECE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F1C8A22D-BA02-4D96-9194-62DFB5973728}" type="pres">
      <dgm:prSet presAssocID="{CD38C542-A218-41F4-8CEC-33E053713DCD}" presName="chaos" presStyleCnt="0"/>
      <dgm:spPr/>
    </dgm:pt>
    <dgm:pt modelId="{058398A0-F3FE-4669-B730-3D3A3537D505}" type="pres">
      <dgm:prSet presAssocID="{CD38C542-A218-41F4-8CEC-33E053713DCD}" presName="parTx1" presStyleLbl="revTx" presStyleIdx="0" presStyleCnt="5"/>
      <dgm:spPr/>
      <dgm:t>
        <a:bodyPr/>
        <a:lstStyle/>
        <a:p>
          <a:endParaRPr lang="zh-TW" altLang="en-US"/>
        </a:p>
      </dgm:t>
    </dgm:pt>
    <dgm:pt modelId="{A9B09E48-1591-4FCD-B27C-F4F41ABF12D6}" type="pres">
      <dgm:prSet presAssocID="{CD38C542-A218-41F4-8CEC-33E053713DCD}" presName="c1" presStyleLbl="node1" presStyleIdx="0" presStyleCnt="19"/>
      <dgm:spPr/>
    </dgm:pt>
    <dgm:pt modelId="{E256F612-4F9A-40F6-9440-999CE5442524}" type="pres">
      <dgm:prSet presAssocID="{CD38C542-A218-41F4-8CEC-33E053713DCD}" presName="c2" presStyleLbl="node1" presStyleIdx="1" presStyleCnt="19"/>
      <dgm:spPr/>
    </dgm:pt>
    <dgm:pt modelId="{26B5C2A0-F887-48F5-B4E8-9EA6C93C55E8}" type="pres">
      <dgm:prSet presAssocID="{CD38C542-A218-41F4-8CEC-33E053713DCD}" presName="c3" presStyleLbl="node1" presStyleIdx="2" presStyleCnt="19"/>
      <dgm:spPr/>
    </dgm:pt>
    <dgm:pt modelId="{714B040B-AF13-49EB-9ADD-94FDFA87DC9E}" type="pres">
      <dgm:prSet presAssocID="{CD38C542-A218-41F4-8CEC-33E053713DCD}" presName="c4" presStyleLbl="node1" presStyleIdx="3" presStyleCnt="19"/>
      <dgm:spPr/>
    </dgm:pt>
    <dgm:pt modelId="{85FB58C7-64A5-4F0D-AF80-475401C0A019}" type="pres">
      <dgm:prSet presAssocID="{CD38C542-A218-41F4-8CEC-33E053713DCD}" presName="c5" presStyleLbl="node1" presStyleIdx="4" presStyleCnt="19"/>
      <dgm:spPr/>
    </dgm:pt>
    <dgm:pt modelId="{59DF8337-0BB0-45CC-A297-4B459ACB6690}" type="pres">
      <dgm:prSet presAssocID="{CD38C542-A218-41F4-8CEC-33E053713DCD}" presName="c6" presStyleLbl="node1" presStyleIdx="5" presStyleCnt="19"/>
      <dgm:spPr/>
    </dgm:pt>
    <dgm:pt modelId="{268B6093-74D2-45D9-A6D5-B0A50A0A552C}" type="pres">
      <dgm:prSet presAssocID="{CD38C542-A218-41F4-8CEC-33E053713DCD}" presName="c7" presStyleLbl="node1" presStyleIdx="6" presStyleCnt="19"/>
      <dgm:spPr/>
    </dgm:pt>
    <dgm:pt modelId="{46E97B3F-2F13-45C4-A469-C3CE50D23817}" type="pres">
      <dgm:prSet presAssocID="{CD38C542-A218-41F4-8CEC-33E053713DCD}" presName="c8" presStyleLbl="node1" presStyleIdx="7" presStyleCnt="19"/>
      <dgm:spPr/>
    </dgm:pt>
    <dgm:pt modelId="{0D95E1C7-BA3A-4B5A-B68B-4D070113766E}" type="pres">
      <dgm:prSet presAssocID="{CD38C542-A218-41F4-8CEC-33E053713DCD}" presName="c9" presStyleLbl="node1" presStyleIdx="8" presStyleCnt="19"/>
      <dgm:spPr/>
    </dgm:pt>
    <dgm:pt modelId="{F6FF3743-5831-494B-943D-3AF8B46DDADB}" type="pres">
      <dgm:prSet presAssocID="{CD38C542-A218-41F4-8CEC-33E053713DCD}" presName="c10" presStyleLbl="node1" presStyleIdx="9" presStyleCnt="19"/>
      <dgm:spPr/>
    </dgm:pt>
    <dgm:pt modelId="{00296B94-06E8-4912-B8CE-13B8CA6A39F9}" type="pres">
      <dgm:prSet presAssocID="{CD38C542-A218-41F4-8CEC-33E053713DCD}" presName="c11" presStyleLbl="node1" presStyleIdx="10" presStyleCnt="19"/>
      <dgm:spPr/>
    </dgm:pt>
    <dgm:pt modelId="{E3F919B9-85E3-4C2F-AD67-A227C4B137E5}" type="pres">
      <dgm:prSet presAssocID="{CD38C542-A218-41F4-8CEC-33E053713DCD}" presName="c12" presStyleLbl="node1" presStyleIdx="11" presStyleCnt="19"/>
      <dgm:spPr/>
    </dgm:pt>
    <dgm:pt modelId="{C73F9CB3-126F-4013-AB74-7FF911A40D1F}" type="pres">
      <dgm:prSet presAssocID="{CD38C542-A218-41F4-8CEC-33E053713DCD}" presName="c13" presStyleLbl="node1" presStyleIdx="12" presStyleCnt="19"/>
      <dgm:spPr/>
    </dgm:pt>
    <dgm:pt modelId="{BB894AE5-46AA-492C-BE30-993E5029E64A}" type="pres">
      <dgm:prSet presAssocID="{CD38C542-A218-41F4-8CEC-33E053713DCD}" presName="c14" presStyleLbl="node1" presStyleIdx="13" presStyleCnt="19"/>
      <dgm:spPr/>
    </dgm:pt>
    <dgm:pt modelId="{36F82212-51D4-4698-BCB0-3120E866A823}" type="pres">
      <dgm:prSet presAssocID="{CD38C542-A218-41F4-8CEC-33E053713DCD}" presName="c15" presStyleLbl="node1" presStyleIdx="14" presStyleCnt="19"/>
      <dgm:spPr/>
    </dgm:pt>
    <dgm:pt modelId="{E02E0963-6907-4B79-B278-FB9192924993}" type="pres">
      <dgm:prSet presAssocID="{CD38C542-A218-41F4-8CEC-33E053713DCD}" presName="c16" presStyleLbl="node1" presStyleIdx="15" presStyleCnt="19"/>
      <dgm:spPr/>
    </dgm:pt>
    <dgm:pt modelId="{F3DB3581-A956-44C1-97F6-649D2D43FD78}" type="pres">
      <dgm:prSet presAssocID="{CD38C542-A218-41F4-8CEC-33E053713DCD}" presName="c17" presStyleLbl="node1" presStyleIdx="16" presStyleCnt="19"/>
      <dgm:spPr/>
    </dgm:pt>
    <dgm:pt modelId="{6487E3DC-9F51-4D61-B3B7-191A3D76C425}" type="pres">
      <dgm:prSet presAssocID="{CD38C542-A218-41F4-8CEC-33E053713DCD}" presName="c18" presStyleLbl="node1" presStyleIdx="17" presStyleCnt="19"/>
      <dgm:spPr/>
    </dgm:pt>
    <dgm:pt modelId="{A4BB4392-E09F-42E8-8548-783A40351DE1}" type="pres">
      <dgm:prSet presAssocID="{82DBB876-E5B3-47D4-B3FD-D8F10AB72D04}" presName="chevronComposite1" presStyleCnt="0"/>
      <dgm:spPr/>
    </dgm:pt>
    <dgm:pt modelId="{2FDF1DF3-2DDD-4687-9885-9D211256FD13}" type="pres">
      <dgm:prSet presAssocID="{82DBB876-E5B3-47D4-B3FD-D8F10AB72D04}" presName="chevron1" presStyleLbl="sibTrans2D1" presStyleIdx="0" presStyleCnt="5"/>
      <dgm:spPr/>
    </dgm:pt>
    <dgm:pt modelId="{B64EFF72-B6FA-4DE2-A833-B57FC03D53EF}" type="pres">
      <dgm:prSet presAssocID="{82DBB876-E5B3-47D4-B3FD-D8F10AB72D04}" presName="spChevron1" presStyleCnt="0"/>
      <dgm:spPr/>
    </dgm:pt>
    <dgm:pt modelId="{97A30420-0B61-4FD1-8790-3D55EA824BA1}" type="pres">
      <dgm:prSet presAssocID="{6FDC79C5-0392-4B91-94CA-7CB2CA18C1B0}" presName="middle" presStyleCnt="0"/>
      <dgm:spPr/>
    </dgm:pt>
    <dgm:pt modelId="{A76D14F6-D221-4B61-B937-BFAB8BB0B97E}" type="pres">
      <dgm:prSet presAssocID="{6FDC79C5-0392-4B91-94CA-7CB2CA18C1B0}" presName="parTxMid" presStyleLbl="revTx" presStyleIdx="1" presStyleCnt="5"/>
      <dgm:spPr/>
      <dgm:t>
        <a:bodyPr/>
        <a:lstStyle/>
        <a:p>
          <a:endParaRPr lang="zh-TW" altLang="en-US"/>
        </a:p>
      </dgm:t>
    </dgm:pt>
    <dgm:pt modelId="{5DF67B57-1112-41AD-B26B-13B718669EEE}" type="pres">
      <dgm:prSet presAssocID="{6FDC79C5-0392-4B91-94CA-7CB2CA18C1B0}" presName="spMid" presStyleCnt="0"/>
      <dgm:spPr/>
    </dgm:pt>
    <dgm:pt modelId="{C66F6AE0-D16C-464B-8ED5-4EE6ACE840D2}" type="pres">
      <dgm:prSet presAssocID="{4DC7EE98-BB06-4BF6-9CF9-275D88AB6EBF}" presName="chevronComposite1" presStyleCnt="0"/>
      <dgm:spPr/>
    </dgm:pt>
    <dgm:pt modelId="{01C7A8F9-86AF-4372-9B59-110528E27301}" type="pres">
      <dgm:prSet presAssocID="{4DC7EE98-BB06-4BF6-9CF9-275D88AB6EBF}" presName="chevron1" presStyleLbl="sibTrans2D1" presStyleIdx="1" presStyleCnt="5"/>
      <dgm:spPr/>
    </dgm:pt>
    <dgm:pt modelId="{FD4A7356-B626-4546-BE4D-220F36684857}" type="pres">
      <dgm:prSet presAssocID="{4DC7EE98-BB06-4BF6-9CF9-275D88AB6EBF}" presName="spChevron1" presStyleCnt="0"/>
      <dgm:spPr/>
    </dgm:pt>
    <dgm:pt modelId="{8D2E2091-39B9-46E7-91E4-4B25870F214E}" type="pres">
      <dgm:prSet presAssocID="{9C79CFAB-2C70-486D-B39A-E2C802B6BF66}" presName="middle" presStyleCnt="0"/>
      <dgm:spPr/>
    </dgm:pt>
    <dgm:pt modelId="{6D792D3C-B9B0-40DF-881A-3FEDF1628190}" type="pres">
      <dgm:prSet presAssocID="{9C79CFAB-2C70-486D-B39A-E2C802B6BF66}" presName="parTxMid" presStyleLbl="revTx" presStyleIdx="2" presStyleCnt="5"/>
      <dgm:spPr/>
      <dgm:t>
        <a:bodyPr/>
        <a:lstStyle/>
        <a:p>
          <a:endParaRPr lang="zh-TW" altLang="en-US"/>
        </a:p>
      </dgm:t>
    </dgm:pt>
    <dgm:pt modelId="{4B709FA2-3A98-41D1-ADAA-58E4D1F1D080}" type="pres">
      <dgm:prSet presAssocID="{9C79CFAB-2C70-486D-B39A-E2C802B6BF66}" presName="spMid" presStyleCnt="0"/>
      <dgm:spPr/>
    </dgm:pt>
    <dgm:pt modelId="{A7D3E5F6-6808-46F3-9A8F-4D2BFB0D33FF}" type="pres">
      <dgm:prSet presAssocID="{0CA3AFFF-240F-4D91-85EE-E48B73181A28}" presName="chevronComposite1" presStyleCnt="0"/>
      <dgm:spPr/>
    </dgm:pt>
    <dgm:pt modelId="{7ACDBEAD-6EC0-4AF1-B9D5-ED318E175601}" type="pres">
      <dgm:prSet presAssocID="{0CA3AFFF-240F-4D91-85EE-E48B73181A28}" presName="chevron1" presStyleLbl="sibTrans2D1" presStyleIdx="2" presStyleCnt="5"/>
      <dgm:spPr/>
    </dgm:pt>
    <dgm:pt modelId="{335B7ABB-DE2D-4F10-92C6-2C6C734FD8C5}" type="pres">
      <dgm:prSet presAssocID="{0CA3AFFF-240F-4D91-85EE-E48B73181A28}" presName="spChevron1" presStyleCnt="0"/>
      <dgm:spPr/>
    </dgm:pt>
    <dgm:pt modelId="{D7DBFCA3-828B-4696-8FA2-8DBCF033513B}" type="pres">
      <dgm:prSet presAssocID="{DD05D6B3-4705-415D-A3A6-7FD419845F56}" presName="middle" presStyleCnt="0"/>
      <dgm:spPr/>
    </dgm:pt>
    <dgm:pt modelId="{94E5D1B1-701F-4D73-8C4E-F5D6D364A7FD}" type="pres">
      <dgm:prSet presAssocID="{DD05D6B3-4705-415D-A3A6-7FD419845F56}" presName="parTxMid" presStyleLbl="revTx" presStyleIdx="3" presStyleCnt="5"/>
      <dgm:spPr/>
      <dgm:t>
        <a:bodyPr/>
        <a:lstStyle/>
        <a:p>
          <a:endParaRPr lang="zh-TW" altLang="en-US"/>
        </a:p>
      </dgm:t>
    </dgm:pt>
    <dgm:pt modelId="{3E870B1F-7ABA-4FE6-8EAB-808BFB2C6C8F}" type="pres">
      <dgm:prSet presAssocID="{DD05D6B3-4705-415D-A3A6-7FD419845F56}" presName="spMid" presStyleCnt="0"/>
      <dgm:spPr/>
    </dgm:pt>
    <dgm:pt modelId="{C42B8A35-1C1A-4F39-B796-F109DC8D4AA0}" type="pres">
      <dgm:prSet presAssocID="{07097C13-C49C-417F-BBE2-78F45F20FC22}" presName="chevronComposite1" presStyleCnt="0"/>
      <dgm:spPr/>
    </dgm:pt>
    <dgm:pt modelId="{5A6236AB-C94B-4B20-8227-91DDE25B4E65}" type="pres">
      <dgm:prSet presAssocID="{07097C13-C49C-417F-BBE2-78F45F20FC22}" presName="chevron1" presStyleLbl="sibTrans2D1" presStyleIdx="3" presStyleCnt="5"/>
      <dgm:spPr/>
    </dgm:pt>
    <dgm:pt modelId="{7D297CF7-DA0A-40FB-8B20-7A3225704DB9}" type="pres">
      <dgm:prSet presAssocID="{07097C13-C49C-417F-BBE2-78F45F20FC22}" presName="spChevron1" presStyleCnt="0"/>
      <dgm:spPr/>
    </dgm:pt>
    <dgm:pt modelId="{C94AC378-9ECE-45C9-BE08-EB4B4C5F285E}" type="pres">
      <dgm:prSet presAssocID="{A6F45D50-B918-4597-B91F-F98D6961FF4A}" presName="middle" presStyleCnt="0"/>
      <dgm:spPr/>
    </dgm:pt>
    <dgm:pt modelId="{78442781-7EDF-4B91-BA3A-D83668B7E7E1}" type="pres">
      <dgm:prSet presAssocID="{A6F45D50-B918-4597-B91F-F98D6961FF4A}" presName="parTxMid" presStyleLbl="revTx" presStyleIdx="4" presStyleCnt="5"/>
      <dgm:spPr/>
      <dgm:t>
        <a:bodyPr/>
        <a:lstStyle/>
        <a:p>
          <a:endParaRPr lang="zh-TW" altLang="en-US"/>
        </a:p>
      </dgm:t>
    </dgm:pt>
    <dgm:pt modelId="{45FDAF1E-0777-429D-888A-60A70B0578F5}" type="pres">
      <dgm:prSet presAssocID="{A6F45D50-B918-4597-B91F-F98D6961FF4A}" presName="spMid" presStyleCnt="0"/>
      <dgm:spPr/>
    </dgm:pt>
    <dgm:pt modelId="{550CA85B-F9E0-43B8-BB00-8D9659569F98}" type="pres">
      <dgm:prSet presAssocID="{2E9F798E-2953-4E94-9364-7ED3E1E85FEC}" presName="chevronComposite1" presStyleCnt="0"/>
      <dgm:spPr/>
    </dgm:pt>
    <dgm:pt modelId="{BC8EA7AD-85F0-474D-99C8-1419FAEB6D5A}" type="pres">
      <dgm:prSet presAssocID="{2E9F798E-2953-4E94-9364-7ED3E1E85FEC}" presName="chevron1" presStyleLbl="sibTrans2D1" presStyleIdx="4" presStyleCnt="5"/>
      <dgm:spPr/>
    </dgm:pt>
    <dgm:pt modelId="{D9B6C3A5-C7A3-4C69-9A6E-6435203194A5}" type="pres">
      <dgm:prSet presAssocID="{2E9F798E-2953-4E94-9364-7ED3E1E85FEC}" presName="spChevron1" presStyleCnt="0"/>
      <dgm:spPr/>
    </dgm:pt>
    <dgm:pt modelId="{7FB6D7FB-5989-40AB-9E80-6F8BFBFB0E7A}" type="pres">
      <dgm:prSet presAssocID="{940155EA-1205-4132-B9E1-122691290A3F}" presName="last" presStyleCnt="0"/>
      <dgm:spPr/>
    </dgm:pt>
    <dgm:pt modelId="{65C2AB98-1BE4-4E41-A72B-6B5417008BAB}" type="pres">
      <dgm:prSet presAssocID="{940155EA-1205-4132-B9E1-122691290A3F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9B115514-6D2E-4BB0-B68B-DEAAAE251007}" type="pres">
      <dgm:prSet presAssocID="{940155EA-1205-4132-B9E1-122691290A3F}" presName="spN" presStyleCnt="0"/>
      <dgm:spPr/>
    </dgm:pt>
  </dgm:ptLst>
  <dgm:cxnLst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187D7B3E-B64B-4EF8-BF78-D6750CE8B1F1}" type="presOf" srcId="{A6F45D50-B918-4597-B91F-F98D6961FF4A}" destId="{78442781-7EDF-4B91-BA3A-D83668B7E7E1}" srcOrd="0" destOrd="0" presId="urn:microsoft.com/office/officeart/2009/3/layout/RandomtoResultProcess"/>
    <dgm:cxn modelId="{B3E41914-4AC1-42A3-ABF6-45CC9999BD87}" type="presOf" srcId="{940155EA-1205-4132-B9E1-122691290A3F}" destId="{65C2AB98-1BE4-4E41-A72B-6B5417008BAB}" srcOrd="0" destOrd="0" presId="urn:microsoft.com/office/officeart/2009/3/layout/RandomtoResultProcess"/>
    <dgm:cxn modelId="{4C42749B-36C4-4DCE-8807-E14A0D1684EF}" type="presOf" srcId="{9C79CFAB-2C70-486D-B39A-E2C802B6BF66}" destId="{6D792D3C-B9B0-40DF-881A-3FEDF1628190}" srcOrd="0" destOrd="0" presId="urn:microsoft.com/office/officeart/2009/3/layout/RandomtoResultProcess"/>
    <dgm:cxn modelId="{40767F0E-5805-4D55-B733-314B8F64CBDC}" srcId="{72F25B54-7ABB-4DD2-8889-F2CFC21D1312}" destId="{940155EA-1205-4132-B9E1-122691290A3F}" srcOrd="5" destOrd="0" parTransId="{FBC1462B-07CF-4CD5-92A8-952CAA3B4C5E}" sibTransId="{CF3540EA-0796-4DB8-9D2B-23AB8080F52E}"/>
    <dgm:cxn modelId="{15CDAD47-8C89-48DF-AF1E-FEBC050792CF}" type="presOf" srcId="{72F25B54-7ABB-4DD2-8889-F2CFC21D1312}" destId="{62A9FFC2-8BE8-4FC4-9A53-C7FD1C99FECE}" srcOrd="0" destOrd="0" presId="urn:microsoft.com/office/officeart/2009/3/layout/RandomtoResultProcess"/>
    <dgm:cxn modelId="{C1C32D20-DF37-4357-98FF-748B87B1FB3D}" type="presOf" srcId="{CD38C542-A218-41F4-8CEC-33E053713DCD}" destId="{058398A0-F3FE-4669-B730-3D3A3537D505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3FE9702A-A06B-4946-9003-EF93D233D0B0}" type="presOf" srcId="{6FDC79C5-0392-4B91-94CA-7CB2CA18C1B0}" destId="{A76D14F6-D221-4B61-B937-BFAB8BB0B97E}" srcOrd="0" destOrd="0" presId="urn:microsoft.com/office/officeart/2009/3/layout/RandomtoResultProcess"/>
    <dgm:cxn modelId="{25159AA8-6640-4957-9B8D-280F94376D8D}" type="presOf" srcId="{DD05D6B3-4705-415D-A3A6-7FD419845F56}" destId="{94E5D1B1-701F-4D73-8C4E-F5D6D364A7FD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5ADC5BCA-E7B0-45B6-A061-4091F349A594}" type="presParOf" srcId="{62A9FFC2-8BE8-4FC4-9A53-C7FD1C99FECE}" destId="{F1C8A22D-BA02-4D96-9194-62DFB5973728}" srcOrd="0" destOrd="0" presId="urn:microsoft.com/office/officeart/2009/3/layout/RandomtoResultProcess"/>
    <dgm:cxn modelId="{3B91B6A0-0E0A-4DAC-A89F-511BD779CA6C}" type="presParOf" srcId="{F1C8A22D-BA02-4D96-9194-62DFB5973728}" destId="{058398A0-F3FE-4669-B730-3D3A3537D505}" srcOrd="0" destOrd="0" presId="urn:microsoft.com/office/officeart/2009/3/layout/RandomtoResultProcess"/>
    <dgm:cxn modelId="{6FB8F975-A134-482B-81ED-1CD8B1390EAC}" type="presParOf" srcId="{F1C8A22D-BA02-4D96-9194-62DFB5973728}" destId="{A9B09E48-1591-4FCD-B27C-F4F41ABF12D6}" srcOrd="1" destOrd="0" presId="urn:microsoft.com/office/officeart/2009/3/layout/RandomtoResultProcess"/>
    <dgm:cxn modelId="{DC46557B-5013-4B07-A6CD-BBB11AAE3FE6}" type="presParOf" srcId="{F1C8A22D-BA02-4D96-9194-62DFB5973728}" destId="{E256F612-4F9A-40F6-9440-999CE5442524}" srcOrd="2" destOrd="0" presId="urn:microsoft.com/office/officeart/2009/3/layout/RandomtoResultProcess"/>
    <dgm:cxn modelId="{AD6E6A09-B030-49B0-BBC0-E681DA16898C}" type="presParOf" srcId="{F1C8A22D-BA02-4D96-9194-62DFB5973728}" destId="{26B5C2A0-F887-48F5-B4E8-9EA6C93C55E8}" srcOrd="3" destOrd="0" presId="urn:microsoft.com/office/officeart/2009/3/layout/RandomtoResultProcess"/>
    <dgm:cxn modelId="{E84A50BD-BBBA-4FA8-BC5E-75E517CC9CE3}" type="presParOf" srcId="{F1C8A22D-BA02-4D96-9194-62DFB5973728}" destId="{714B040B-AF13-49EB-9ADD-94FDFA87DC9E}" srcOrd="4" destOrd="0" presId="urn:microsoft.com/office/officeart/2009/3/layout/RandomtoResultProcess"/>
    <dgm:cxn modelId="{01B48846-4874-4585-8A87-E9D836C80D6C}" type="presParOf" srcId="{F1C8A22D-BA02-4D96-9194-62DFB5973728}" destId="{85FB58C7-64A5-4F0D-AF80-475401C0A019}" srcOrd="5" destOrd="0" presId="urn:microsoft.com/office/officeart/2009/3/layout/RandomtoResultProcess"/>
    <dgm:cxn modelId="{5883CBBF-1021-45A2-8FBA-D83337A41135}" type="presParOf" srcId="{F1C8A22D-BA02-4D96-9194-62DFB5973728}" destId="{59DF8337-0BB0-45CC-A297-4B459ACB6690}" srcOrd="6" destOrd="0" presId="urn:microsoft.com/office/officeart/2009/3/layout/RandomtoResultProcess"/>
    <dgm:cxn modelId="{F79932A8-0FD0-49B2-A3EF-C7F1B3DA853F}" type="presParOf" srcId="{F1C8A22D-BA02-4D96-9194-62DFB5973728}" destId="{268B6093-74D2-45D9-A6D5-B0A50A0A552C}" srcOrd="7" destOrd="0" presId="urn:microsoft.com/office/officeart/2009/3/layout/RandomtoResultProcess"/>
    <dgm:cxn modelId="{FC7CDBBE-B5CC-4DA1-B18F-5CD7E5311911}" type="presParOf" srcId="{F1C8A22D-BA02-4D96-9194-62DFB5973728}" destId="{46E97B3F-2F13-45C4-A469-C3CE50D23817}" srcOrd="8" destOrd="0" presId="urn:microsoft.com/office/officeart/2009/3/layout/RandomtoResultProcess"/>
    <dgm:cxn modelId="{79BC5A55-5167-4D0F-B779-968B1143F835}" type="presParOf" srcId="{F1C8A22D-BA02-4D96-9194-62DFB5973728}" destId="{0D95E1C7-BA3A-4B5A-B68B-4D070113766E}" srcOrd="9" destOrd="0" presId="urn:microsoft.com/office/officeart/2009/3/layout/RandomtoResultProcess"/>
    <dgm:cxn modelId="{7FA2A834-8E8F-4CC2-8EDF-4623B304E5F7}" type="presParOf" srcId="{F1C8A22D-BA02-4D96-9194-62DFB5973728}" destId="{F6FF3743-5831-494B-943D-3AF8B46DDADB}" srcOrd="10" destOrd="0" presId="urn:microsoft.com/office/officeart/2009/3/layout/RandomtoResultProcess"/>
    <dgm:cxn modelId="{03F13C25-E336-46BE-8463-8939A07410F1}" type="presParOf" srcId="{F1C8A22D-BA02-4D96-9194-62DFB5973728}" destId="{00296B94-06E8-4912-B8CE-13B8CA6A39F9}" srcOrd="11" destOrd="0" presId="urn:microsoft.com/office/officeart/2009/3/layout/RandomtoResultProcess"/>
    <dgm:cxn modelId="{CAD35FEC-44FE-45F2-B9F9-4247A5BE9968}" type="presParOf" srcId="{F1C8A22D-BA02-4D96-9194-62DFB5973728}" destId="{E3F919B9-85E3-4C2F-AD67-A227C4B137E5}" srcOrd="12" destOrd="0" presId="urn:microsoft.com/office/officeart/2009/3/layout/RandomtoResultProcess"/>
    <dgm:cxn modelId="{64FCA534-0A35-403E-8D10-CDBBCB11EF64}" type="presParOf" srcId="{F1C8A22D-BA02-4D96-9194-62DFB5973728}" destId="{C73F9CB3-126F-4013-AB74-7FF911A40D1F}" srcOrd="13" destOrd="0" presId="urn:microsoft.com/office/officeart/2009/3/layout/RandomtoResultProcess"/>
    <dgm:cxn modelId="{016078E2-F276-4197-874E-94B86E578F0F}" type="presParOf" srcId="{F1C8A22D-BA02-4D96-9194-62DFB5973728}" destId="{BB894AE5-46AA-492C-BE30-993E5029E64A}" srcOrd="14" destOrd="0" presId="urn:microsoft.com/office/officeart/2009/3/layout/RandomtoResultProcess"/>
    <dgm:cxn modelId="{FF63CBF1-E74D-42E5-967E-AA8342CBC15D}" type="presParOf" srcId="{F1C8A22D-BA02-4D96-9194-62DFB5973728}" destId="{36F82212-51D4-4698-BCB0-3120E866A823}" srcOrd="15" destOrd="0" presId="urn:microsoft.com/office/officeart/2009/3/layout/RandomtoResultProcess"/>
    <dgm:cxn modelId="{BD06D94F-D8D9-4A26-A64E-12BBD0A30D31}" type="presParOf" srcId="{F1C8A22D-BA02-4D96-9194-62DFB5973728}" destId="{E02E0963-6907-4B79-B278-FB9192924993}" srcOrd="16" destOrd="0" presId="urn:microsoft.com/office/officeart/2009/3/layout/RandomtoResultProcess"/>
    <dgm:cxn modelId="{FD23D2CF-4D8B-4C67-9922-B001235A7504}" type="presParOf" srcId="{F1C8A22D-BA02-4D96-9194-62DFB5973728}" destId="{F3DB3581-A956-44C1-97F6-649D2D43FD78}" srcOrd="17" destOrd="0" presId="urn:microsoft.com/office/officeart/2009/3/layout/RandomtoResultProcess"/>
    <dgm:cxn modelId="{A75D926F-3628-46E6-B92D-3AA5FFFE7345}" type="presParOf" srcId="{F1C8A22D-BA02-4D96-9194-62DFB5973728}" destId="{6487E3DC-9F51-4D61-B3B7-191A3D76C425}" srcOrd="18" destOrd="0" presId="urn:microsoft.com/office/officeart/2009/3/layout/RandomtoResultProcess"/>
    <dgm:cxn modelId="{B0CC9579-7109-47D4-B19E-76335E0F44FC}" type="presParOf" srcId="{62A9FFC2-8BE8-4FC4-9A53-C7FD1C99FECE}" destId="{A4BB4392-E09F-42E8-8548-783A40351DE1}" srcOrd="1" destOrd="0" presId="urn:microsoft.com/office/officeart/2009/3/layout/RandomtoResultProcess"/>
    <dgm:cxn modelId="{1ADCBCF1-63EC-42BE-8497-1B35D9C8364A}" type="presParOf" srcId="{A4BB4392-E09F-42E8-8548-783A40351DE1}" destId="{2FDF1DF3-2DDD-4687-9885-9D211256FD13}" srcOrd="0" destOrd="0" presId="urn:microsoft.com/office/officeart/2009/3/layout/RandomtoResultProcess"/>
    <dgm:cxn modelId="{B9E1DAFE-A921-4E9E-9758-68E7D4CF84DB}" type="presParOf" srcId="{A4BB4392-E09F-42E8-8548-783A40351DE1}" destId="{B64EFF72-B6FA-4DE2-A833-B57FC03D53EF}" srcOrd="1" destOrd="0" presId="urn:microsoft.com/office/officeart/2009/3/layout/RandomtoResultProcess"/>
    <dgm:cxn modelId="{E99E6769-766E-4A7C-B7ED-BAF13AB81493}" type="presParOf" srcId="{62A9FFC2-8BE8-4FC4-9A53-C7FD1C99FECE}" destId="{97A30420-0B61-4FD1-8790-3D55EA824BA1}" srcOrd="2" destOrd="0" presId="urn:microsoft.com/office/officeart/2009/3/layout/RandomtoResultProcess"/>
    <dgm:cxn modelId="{1A9F3086-DC98-4627-81DF-B6959564BB91}" type="presParOf" srcId="{97A30420-0B61-4FD1-8790-3D55EA824BA1}" destId="{A76D14F6-D221-4B61-B937-BFAB8BB0B97E}" srcOrd="0" destOrd="0" presId="urn:microsoft.com/office/officeart/2009/3/layout/RandomtoResultProcess"/>
    <dgm:cxn modelId="{6219C2BF-6E75-41F8-9BDE-C22CA2625B9D}" type="presParOf" srcId="{97A30420-0B61-4FD1-8790-3D55EA824BA1}" destId="{5DF67B57-1112-41AD-B26B-13B718669EEE}" srcOrd="1" destOrd="0" presId="urn:microsoft.com/office/officeart/2009/3/layout/RandomtoResultProcess"/>
    <dgm:cxn modelId="{7F779A1B-E433-4C23-B452-C182FCA25BA7}" type="presParOf" srcId="{62A9FFC2-8BE8-4FC4-9A53-C7FD1C99FECE}" destId="{C66F6AE0-D16C-464B-8ED5-4EE6ACE840D2}" srcOrd="3" destOrd="0" presId="urn:microsoft.com/office/officeart/2009/3/layout/RandomtoResultProcess"/>
    <dgm:cxn modelId="{8D41D7B6-0811-4AD7-AD03-2CA87748455C}" type="presParOf" srcId="{C66F6AE0-D16C-464B-8ED5-4EE6ACE840D2}" destId="{01C7A8F9-86AF-4372-9B59-110528E27301}" srcOrd="0" destOrd="0" presId="urn:microsoft.com/office/officeart/2009/3/layout/RandomtoResultProcess"/>
    <dgm:cxn modelId="{FC8B7F96-6783-4A40-9E2C-9F9AC31C6137}" type="presParOf" srcId="{C66F6AE0-D16C-464B-8ED5-4EE6ACE840D2}" destId="{FD4A7356-B626-4546-BE4D-220F36684857}" srcOrd="1" destOrd="0" presId="urn:microsoft.com/office/officeart/2009/3/layout/RandomtoResultProcess"/>
    <dgm:cxn modelId="{EFC0F318-374C-4470-9B68-CB54E97C309F}" type="presParOf" srcId="{62A9FFC2-8BE8-4FC4-9A53-C7FD1C99FECE}" destId="{8D2E2091-39B9-46E7-91E4-4B25870F214E}" srcOrd="4" destOrd="0" presId="urn:microsoft.com/office/officeart/2009/3/layout/RandomtoResultProcess"/>
    <dgm:cxn modelId="{5EE8572B-1D73-4B88-85FE-1B8B407BEDD2}" type="presParOf" srcId="{8D2E2091-39B9-46E7-91E4-4B25870F214E}" destId="{6D792D3C-B9B0-40DF-881A-3FEDF1628190}" srcOrd="0" destOrd="0" presId="urn:microsoft.com/office/officeart/2009/3/layout/RandomtoResultProcess"/>
    <dgm:cxn modelId="{895220C3-3E14-4901-8C9A-B5D977C92EA5}" type="presParOf" srcId="{8D2E2091-39B9-46E7-91E4-4B25870F214E}" destId="{4B709FA2-3A98-41D1-ADAA-58E4D1F1D080}" srcOrd="1" destOrd="0" presId="urn:microsoft.com/office/officeart/2009/3/layout/RandomtoResultProcess"/>
    <dgm:cxn modelId="{FA244692-A84B-498D-87DA-A9CC07817277}" type="presParOf" srcId="{62A9FFC2-8BE8-4FC4-9A53-C7FD1C99FECE}" destId="{A7D3E5F6-6808-46F3-9A8F-4D2BFB0D33FF}" srcOrd="5" destOrd="0" presId="urn:microsoft.com/office/officeart/2009/3/layout/RandomtoResultProcess"/>
    <dgm:cxn modelId="{B6F028F9-3CC0-4730-A13A-11C7B3E1D82D}" type="presParOf" srcId="{A7D3E5F6-6808-46F3-9A8F-4D2BFB0D33FF}" destId="{7ACDBEAD-6EC0-4AF1-B9D5-ED318E175601}" srcOrd="0" destOrd="0" presId="urn:microsoft.com/office/officeart/2009/3/layout/RandomtoResultProcess"/>
    <dgm:cxn modelId="{69C27AEA-6316-42AB-8E38-3367984DCD70}" type="presParOf" srcId="{A7D3E5F6-6808-46F3-9A8F-4D2BFB0D33FF}" destId="{335B7ABB-DE2D-4F10-92C6-2C6C734FD8C5}" srcOrd="1" destOrd="0" presId="urn:microsoft.com/office/officeart/2009/3/layout/RandomtoResultProcess"/>
    <dgm:cxn modelId="{2D0CD0E7-C846-4C28-A552-97766EE58DC3}" type="presParOf" srcId="{62A9FFC2-8BE8-4FC4-9A53-C7FD1C99FECE}" destId="{D7DBFCA3-828B-4696-8FA2-8DBCF033513B}" srcOrd="6" destOrd="0" presId="urn:microsoft.com/office/officeart/2009/3/layout/RandomtoResultProcess"/>
    <dgm:cxn modelId="{2F5D2B59-7C9A-4B00-AC4C-B12500230153}" type="presParOf" srcId="{D7DBFCA3-828B-4696-8FA2-8DBCF033513B}" destId="{94E5D1B1-701F-4D73-8C4E-F5D6D364A7FD}" srcOrd="0" destOrd="0" presId="urn:microsoft.com/office/officeart/2009/3/layout/RandomtoResultProcess"/>
    <dgm:cxn modelId="{CD19A9A1-BED1-4859-9348-F8BEFEE0BDD1}" type="presParOf" srcId="{D7DBFCA3-828B-4696-8FA2-8DBCF033513B}" destId="{3E870B1F-7ABA-4FE6-8EAB-808BFB2C6C8F}" srcOrd="1" destOrd="0" presId="urn:microsoft.com/office/officeart/2009/3/layout/RandomtoResultProcess"/>
    <dgm:cxn modelId="{60963490-9CC7-46E4-83F6-2AB33C2F2BBA}" type="presParOf" srcId="{62A9FFC2-8BE8-4FC4-9A53-C7FD1C99FECE}" destId="{C42B8A35-1C1A-4F39-B796-F109DC8D4AA0}" srcOrd="7" destOrd="0" presId="urn:microsoft.com/office/officeart/2009/3/layout/RandomtoResultProcess"/>
    <dgm:cxn modelId="{71B21988-EAF0-46EF-8706-F1BD83C5B73D}" type="presParOf" srcId="{C42B8A35-1C1A-4F39-B796-F109DC8D4AA0}" destId="{5A6236AB-C94B-4B20-8227-91DDE25B4E65}" srcOrd="0" destOrd="0" presId="urn:microsoft.com/office/officeart/2009/3/layout/RandomtoResultProcess"/>
    <dgm:cxn modelId="{B5E34578-CA15-4726-B19F-0D09CEA4D634}" type="presParOf" srcId="{C42B8A35-1C1A-4F39-B796-F109DC8D4AA0}" destId="{7D297CF7-DA0A-40FB-8B20-7A3225704DB9}" srcOrd="1" destOrd="0" presId="urn:microsoft.com/office/officeart/2009/3/layout/RandomtoResultProcess"/>
    <dgm:cxn modelId="{12E7D921-3D36-42E6-BFF2-0D94C52B3D69}" type="presParOf" srcId="{62A9FFC2-8BE8-4FC4-9A53-C7FD1C99FECE}" destId="{C94AC378-9ECE-45C9-BE08-EB4B4C5F285E}" srcOrd="8" destOrd="0" presId="urn:microsoft.com/office/officeart/2009/3/layout/RandomtoResultProcess"/>
    <dgm:cxn modelId="{CF9BEC53-4F22-4B2D-B0B7-7BADFE3BDEDD}" type="presParOf" srcId="{C94AC378-9ECE-45C9-BE08-EB4B4C5F285E}" destId="{78442781-7EDF-4B91-BA3A-D83668B7E7E1}" srcOrd="0" destOrd="0" presId="urn:microsoft.com/office/officeart/2009/3/layout/RandomtoResultProcess"/>
    <dgm:cxn modelId="{8FA82C50-15F6-4FD1-89F2-614C0EF083A6}" type="presParOf" srcId="{C94AC378-9ECE-45C9-BE08-EB4B4C5F285E}" destId="{45FDAF1E-0777-429D-888A-60A70B0578F5}" srcOrd="1" destOrd="0" presId="urn:microsoft.com/office/officeart/2009/3/layout/RandomtoResultProcess"/>
    <dgm:cxn modelId="{16646BF9-28A2-4AEE-A7E2-0BC30F761A41}" type="presParOf" srcId="{62A9FFC2-8BE8-4FC4-9A53-C7FD1C99FECE}" destId="{550CA85B-F9E0-43B8-BB00-8D9659569F98}" srcOrd="9" destOrd="0" presId="urn:microsoft.com/office/officeart/2009/3/layout/RandomtoResultProcess"/>
    <dgm:cxn modelId="{31112604-513E-49F8-92C1-F7BEF6075BF3}" type="presParOf" srcId="{550CA85B-F9E0-43B8-BB00-8D9659569F98}" destId="{BC8EA7AD-85F0-474D-99C8-1419FAEB6D5A}" srcOrd="0" destOrd="0" presId="urn:microsoft.com/office/officeart/2009/3/layout/RandomtoResultProcess"/>
    <dgm:cxn modelId="{82D66D05-B53B-4766-B107-3EC83A000A13}" type="presParOf" srcId="{550CA85B-F9E0-43B8-BB00-8D9659569F98}" destId="{D9B6C3A5-C7A3-4C69-9A6E-6435203194A5}" srcOrd="1" destOrd="0" presId="urn:microsoft.com/office/officeart/2009/3/layout/RandomtoResultProcess"/>
    <dgm:cxn modelId="{EFFB66BD-ED17-4C7C-A61A-E830B176DCFE}" type="presParOf" srcId="{62A9FFC2-8BE8-4FC4-9A53-C7FD1C99FECE}" destId="{7FB6D7FB-5989-40AB-9E80-6F8BFBFB0E7A}" srcOrd="10" destOrd="0" presId="urn:microsoft.com/office/officeart/2009/3/layout/RandomtoResultProcess"/>
    <dgm:cxn modelId="{A6D9519C-C801-4811-9B5B-09EF43BB8235}" type="presParOf" srcId="{7FB6D7FB-5989-40AB-9E80-6F8BFBFB0E7A}" destId="{65C2AB98-1BE4-4E41-A72B-6B5417008BAB}" srcOrd="0" destOrd="0" presId="urn:microsoft.com/office/officeart/2009/3/layout/RandomtoResultProcess"/>
    <dgm:cxn modelId="{3A470D47-C199-44C6-A006-5386E46499FE}" type="presParOf" srcId="{7FB6D7FB-5989-40AB-9E80-6F8BFBFB0E7A}" destId="{9B115514-6D2E-4BB0-B68B-DEAAAE251007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05D6B3-4705-415D-A3A6-7FD419845F56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0155EA-1205-4132-B9E1-122691290A3F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C1462B-07CF-4CD5-92A8-952CAA3B4C5E}" type="par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3540EA-0796-4DB8-9D2B-23AB8080F52E}" type="sib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A4DC77-D9DA-41BC-B418-E693795E637E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DF5AC0C9-F5CA-44BF-8641-B8B7B06D1ED7}" type="pres">
      <dgm:prSet presAssocID="{CD38C542-A218-41F4-8CEC-33E053713DCD}" presName="chaos" presStyleCnt="0"/>
      <dgm:spPr/>
    </dgm:pt>
    <dgm:pt modelId="{29C12C8F-0BA0-429A-A727-C1BD53A2808B}" type="pres">
      <dgm:prSet presAssocID="{CD38C542-A218-41F4-8CEC-33E053713DCD}" presName="parTx1" presStyleLbl="revTx" presStyleIdx="0" presStyleCnt="5"/>
      <dgm:spPr/>
      <dgm:t>
        <a:bodyPr/>
        <a:lstStyle/>
        <a:p>
          <a:endParaRPr lang="zh-TW" altLang="en-US"/>
        </a:p>
      </dgm:t>
    </dgm:pt>
    <dgm:pt modelId="{A38538F3-2554-4AAE-A4FE-E426F1C6EFF4}" type="pres">
      <dgm:prSet presAssocID="{CD38C542-A218-41F4-8CEC-33E053713DCD}" presName="c1" presStyleLbl="node1" presStyleIdx="0" presStyleCnt="19"/>
      <dgm:spPr/>
    </dgm:pt>
    <dgm:pt modelId="{EB3312E4-D079-406A-9FCF-F2FE845051D5}" type="pres">
      <dgm:prSet presAssocID="{CD38C542-A218-41F4-8CEC-33E053713DCD}" presName="c2" presStyleLbl="node1" presStyleIdx="1" presStyleCnt="19"/>
      <dgm:spPr/>
    </dgm:pt>
    <dgm:pt modelId="{64F78C75-2A57-444D-BD77-8891DA100CE5}" type="pres">
      <dgm:prSet presAssocID="{CD38C542-A218-41F4-8CEC-33E053713DCD}" presName="c3" presStyleLbl="node1" presStyleIdx="2" presStyleCnt="19"/>
      <dgm:spPr/>
    </dgm:pt>
    <dgm:pt modelId="{47FFDCEA-0E65-4883-8A79-947607A5C4AC}" type="pres">
      <dgm:prSet presAssocID="{CD38C542-A218-41F4-8CEC-33E053713DCD}" presName="c4" presStyleLbl="node1" presStyleIdx="3" presStyleCnt="19"/>
      <dgm:spPr/>
    </dgm:pt>
    <dgm:pt modelId="{20CDADC7-1946-4D23-876B-0A78018A94C9}" type="pres">
      <dgm:prSet presAssocID="{CD38C542-A218-41F4-8CEC-33E053713DCD}" presName="c5" presStyleLbl="node1" presStyleIdx="4" presStyleCnt="19"/>
      <dgm:spPr/>
    </dgm:pt>
    <dgm:pt modelId="{E404B827-9B58-41B8-8D41-9514EDFF8A10}" type="pres">
      <dgm:prSet presAssocID="{CD38C542-A218-41F4-8CEC-33E053713DCD}" presName="c6" presStyleLbl="node1" presStyleIdx="5" presStyleCnt="19"/>
      <dgm:spPr/>
    </dgm:pt>
    <dgm:pt modelId="{75F8B907-1038-4405-8F77-A3E2E0C21644}" type="pres">
      <dgm:prSet presAssocID="{CD38C542-A218-41F4-8CEC-33E053713DCD}" presName="c7" presStyleLbl="node1" presStyleIdx="6" presStyleCnt="19"/>
      <dgm:spPr/>
    </dgm:pt>
    <dgm:pt modelId="{B2C19556-404C-4BE0-B0D0-3A1738FE5260}" type="pres">
      <dgm:prSet presAssocID="{CD38C542-A218-41F4-8CEC-33E053713DCD}" presName="c8" presStyleLbl="node1" presStyleIdx="7" presStyleCnt="19"/>
      <dgm:spPr/>
    </dgm:pt>
    <dgm:pt modelId="{8A7F240F-AFE1-4635-B80F-A8C7C5E375EE}" type="pres">
      <dgm:prSet presAssocID="{CD38C542-A218-41F4-8CEC-33E053713DCD}" presName="c9" presStyleLbl="node1" presStyleIdx="8" presStyleCnt="19"/>
      <dgm:spPr/>
    </dgm:pt>
    <dgm:pt modelId="{CB82ED6D-3729-4BEF-ABB9-4D698D1576EB}" type="pres">
      <dgm:prSet presAssocID="{CD38C542-A218-41F4-8CEC-33E053713DCD}" presName="c10" presStyleLbl="node1" presStyleIdx="9" presStyleCnt="19"/>
      <dgm:spPr/>
    </dgm:pt>
    <dgm:pt modelId="{CCF1AE39-5C96-4323-9AA1-37BBF914B91C}" type="pres">
      <dgm:prSet presAssocID="{CD38C542-A218-41F4-8CEC-33E053713DCD}" presName="c11" presStyleLbl="node1" presStyleIdx="10" presStyleCnt="19"/>
      <dgm:spPr/>
    </dgm:pt>
    <dgm:pt modelId="{151730F9-3B17-407C-AFD0-BA2BA08D2B23}" type="pres">
      <dgm:prSet presAssocID="{CD38C542-A218-41F4-8CEC-33E053713DCD}" presName="c12" presStyleLbl="node1" presStyleIdx="11" presStyleCnt="19"/>
      <dgm:spPr/>
    </dgm:pt>
    <dgm:pt modelId="{C42F2AC6-CBA9-46C9-8CEF-D8729D8F8067}" type="pres">
      <dgm:prSet presAssocID="{CD38C542-A218-41F4-8CEC-33E053713DCD}" presName="c13" presStyleLbl="node1" presStyleIdx="12" presStyleCnt="19"/>
      <dgm:spPr/>
    </dgm:pt>
    <dgm:pt modelId="{2991D465-8AD5-4FA3-9229-EA98B1C316B2}" type="pres">
      <dgm:prSet presAssocID="{CD38C542-A218-41F4-8CEC-33E053713DCD}" presName="c14" presStyleLbl="node1" presStyleIdx="13" presStyleCnt="19"/>
      <dgm:spPr/>
    </dgm:pt>
    <dgm:pt modelId="{C172E2E4-B68B-4F4B-9C76-2D5686F8DDC8}" type="pres">
      <dgm:prSet presAssocID="{CD38C542-A218-41F4-8CEC-33E053713DCD}" presName="c15" presStyleLbl="node1" presStyleIdx="14" presStyleCnt="19"/>
      <dgm:spPr/>
    </dgm:pt>
    <dgm:pt modelId="{EE8AD74E-F42D-45AF-8BE9-0BD849B209FF}" type="pres">
      <dgm:prSet presAssocID="{CD38C542-A218-41F4-8CEC-33E053713DCD}" presName="c16" presStyleLbl="node1" presStyleIdx="15" presStyleCnt="19"/>
      <dgm:spPr/>
    </dgm:pt>
    <dgm:pt modelId="{AE7B8C18-DC50-4C7A-99E5-2DAB9C8D6FBB}" type="pres">
      <dgm:prSet presAssocID="{CD38C542-A218-41F4-8CEC-33E053713DCD}" presName="c17" presStyleLbl="node1" presStyleIdx="16" presStyleCnt="19"/>
      <dgm:spPr/>
    </dgm:pt>
    <dgm:pt modelId="{BC81E785-C2E8-48FA-BFA7-4049D95FC05F}" type="pres">
      <dgm:prSet presAssocID="{CD38C542-A218-41F4-8CEC-33E053713DCD}" presName="c18" presStyleLbl="node1" presStyleIdx="17" presStyleCnt="19"/>
      <dgm:spPr/>
    </dgm:pt>
    <dgm:pt modelId="{E0FFC1E1-5B55-4403-A148-E1C0FA0FF997}" type="pres">
      <dgm:prSet presAssocID="{82DBB876-E5B3-47D4-B3FD-D8F10AB72D04}" presName="chevronComposite1" presStyleCnt="0"/>
      <dgm:spPr/>
    </dgm:pt>
    <dgm:pt modelId="{3B5F1A41-2E28-41B7-A360-75451C7650FA}" type="pres">
      <dgm:prSet presAssocID="{82DBB876-E5B3-47D4-B3FD-D8F10AB72D04}" presName="chevron1" presStyleLbl="sibTrans2D1" presStyleIdx="0" presStyleCnt="5"/>
      <dgm:spPr/>
    </dgm:pt>
    <dgm:pt modelId="{29D20296-8DE2-4D68-9CB3-80B37E897849}" type="pres">
      <dgm:prSet presAssocID="{82DBB876-E5B3-47D4-B3FD-D8F10AB72D04}" presName="spChevron1" presStyleCnt="0"/>
      <dgm:spPr/>
    </dgm:pt>
    <dgm:pt modelId="{446B8D3E-2546-4CEE-A812-DDD829FB1A6D}" type="pres">
      <dgm:prSet presAssocID="{6FDC79C5-0392-4B91-94CA-7CB2CA18C1B0}" presName="middle" presStyleCnt="0"/>
      <dgm:spPr/>
    </dgm:pt>
    <dgm:pt modelId="{CD913726-0AA5-4731-A6AD-CBD2EBB6EF44}" type="pres">
      <dgm:prSet presAssocID="{6FDC79C5-0392-4B91-94CA-7CB2CA18C1B0}" presName="parTxMid" presStyleLbl="revTx" presStyleIdx="1" presStyleCnt="5"/>
      <dgm:spPr/>
      <dgm:t>
        <a:bodyPr/>
        <a:lstStyle/>
        <a:p>
          <a:endParaRPr lang="zh-TW" altLang="en-US"/>
        </a:p>
      </dgm:t>
    </dgm:pt>
    <dgm:pt modelId="{78CABD53-6416-4A97-9016-97C692B41767}" type="pres">
      <dgm:prSet presAssocID="{6FDC79C5-0392-4B91-94CA-7CB2CA18C1B0}" presName="spMid" presStyleCnt="0"/>
      <dgm:spPr/>
    </dgm:pt>
    <dgm:pt modelId="{0B20CEF3-789D-4768-8609-84D3F4157D8C}" type="pres">
      <dgm:prSet presAssocID="{4DC7EE98-BB06-4BF6-9CF9-275D88AB6EBF}" presName="chevronComposite1" presStyleCnt="0"/>
      <dgm:spPr/>
    </dgm:pt>
    <dgm:pt modelId="{1C224D78-AC4C-4811-820C-DF59BFBB61D3}" type="pres">
      <dgm:prSet presAssocID="{4DC7EE98-BB06-4BF6-9CF9-275D88AB6EBF}" presName="chevron1" presStyleLbl="sibTrans2D1" presStyleIdx="1" presStyleCnt="5"/>
      <dgm:spPr/>
    </dgm:pt>
    <dgm:pt modelId="{700F40CD-D9C9-44B1-81AA-280799D2BC24}" type="pres">
      <dgm:prSet presAssocID="{4DC7EE98-BB06-4BF6-9CF9-275D88AB6EBF}" presName="spChevron1" presStyleCnt="0"/>
      <dgm:spPr/>
    </dgm:pt>
    <dgm:pt modelId="{08661257-1E52-477E-81A1-300C0C746386}" type="pres">
      <dgm:prSet presAssocID="{9C79CFAB-2C70-486D-B39A-E2C802B6BF66}" presName="middle" presStyleCnt="0"/>
      <dgm:spPr/>
    </dgm:pt>
    <dgm:pt modelId="{A2EFEC10-0461-4BA8-9108-E15426FEE62A}" type="pres">
      <dgm:prSet presAssocID="{9C79CFAB-2C70-486D-B39A-E2C802B6BF66}" presName="parTxMid" presStyleLbl="revTx" presStyleIdx="2" presStyleCnt="5"/>
      <dgm:spPr/>
      <dgm:t>
        <a:bodyPr/>
        <a:lstStyle/>
        <a:p>
          <a:endParaRPr lang="zh-TW" altLang="en-US"/>
        </a:p>
      </dgm:t>
    </dgm:pt>
    <dgm:pt modelId="{1C353708-6834-416F-BEFC-C2633CAA47F7}" type="pres">
      <dgm:prSet presAssocID="{9C79CFAB-2C70-486D-B39A-E2C802B6BF66}" presName="spMid" presStyleCnt="0"/>
      <dgm:spPr/>
    </dgm:pt>
    <dgm:pt modelId="{D73AE6A5-E54C-4A1C-A307-EA1307DCAF09}" type="pres">
      <dgm:prSet presAssocID="{0CA3AFFF-240F-4D91-85EE-E48B73181A28}" presName="chevronComposite1" presStyleCnt="0"/>
      <dgm:spPr/>
    </dgm:pt>
    <dgm:pt modelId="{C44C397A-2211-47BA-80D3-BAEB803CEDB6}" type="pres">
      <dgm:prSet presAssocID="{0CA3AFFF-240F-4D91-85EE-E48B73181A28}" presName="chevron1" presStyleLbl="sibTrans2D1" presStyleIdx="2" presStyleCnt="5"/>
      <dgm:spPr/>
    </dgm:pt>
    <dgm:pt modelId="{C2CDFFAE-726C-49F4-9828-D5C961C18650}" type="pres">
      <dgm:prSet presAssocID="{0CA3AFFF-240F-4D91-85EE-E48B73181A28}" presName="spChevron1" presStyleCnt="0"/>
      <dgm:spPr/>
    </dgm:pt>
    <dgm:pt modelId="{AECFD5F2-D7CC-49D2-BE81-D3F83552CDD1}" type="pres">
      <dgm:prSet presAssocID="{DD05D6B3-4705-415D-A3A6-7FD419845F56}" presName="middle" presStyleCnt="0"/>
      <dgm:spPr/>
    </dgm:pt>
    <dgm:pt modelId="{15C4F3EA-47D2-410E-A048-2AD5D2FFE1ED}" type="pres">
      <dgm:prSet presAssocID="{DD05D6B3-4705-415D-A3A6-7FD419845F56}" presName="parTxMid" presStyleLbl="revTx" presStyleIdx="3" presStyleCnt="5"/>
      <dgm:spPr/>
      <dgm:t>
        <a:bodyPr/>
        <a:lstStyle/>
        <a:p>
          <a:endParaRPr lang="zh-TW" altLang="en-US"/>
        </a:p>
      </dgm:t>
    </dgm:pt>
    <dgm:pt modelId="{8165C149-33B4-4140-A189-430A6B80DFF4}" type="pres">
      <dgm:prSet presAssocID="{DD05D6B3-4705-415D-A3A6-7FD419845F56}" presName="spMid" presStyleCnt="0"/>
      <dgm:spPr/>
    </dgm:pt>
    <dgm:pt modelId="{027C37E8-EF5A-4799-AE24-EE558CA35ADD}" type="pres">
      <dgm:prSet presAssocID="{07097C13-C49C-417F-BBE2-78F45F20FC22}" presName="chevronComposite1" presStyleCnt="0"/>
      <dgm:spPr/>
    </dgm:pt>
    <dgm:pt modelId="{B56A67B7-43C6-41D6-9138-E03712C6AF08}" type="pres">
      <dgm:prSet presAssocID="{07097C13-C49C-417F-BBE2-78F45F20FC22}" presName="chevron1" presStyleLbl="sibTrans2D1" presStyleIdx="3" presStyleCnt="5"/>
      <dgm:spPr/>
    </dgm:pt>
    <dgm:pt modelId="{DFAE2A7F-B487-4778-B9EB-6C7338BFBD7E}" type="pres">
      <dgm:prSet presAssocID="{07097C13-C49C-417F-BBE2-78F45F20FC22}" presName="spChevron1" presStyleCnt="0"/>
      <dgm:spPr/>
    </dgm:pt>
    <dgm:pt modelId="{FD5F34AD-4254-42C6-92DE-98DED12C1AB3}" type="pres">
      <dgm:prSet presAssocID="{A6F45D50-B918-4597-B91F-F98D6961FF4A}" presName="middle" presStyleCnt="0"/>
      <dgm:spPr/>
    </dgm:pt>
    <dgm:pt modelId="{32E6E2EA-EDDF-4F00-BD7A-939E4673B7FB}" type="pres">
      <dgm:prSet presAssocID="{A6F45D50-B918-4597-B91F-F98D6961FF4A}" presName="parTxMid" presStyleLbl="revTx" presStyleIdx="4" presStyleCnt="5"/>
      <dgm:spPr/>
      <dgm:t>
        <a:bodyPr/>
        <a:lstStyle/>
        <a:p>
          <a:endParaRPr lang="zh-TW" altLang="en-US"/>
        </a:p>
      </dgm:t>
    </dgm:pt>
    <dgm:pt modelId="{0563E429-3703-4A5F-B760-EF47085B7E5E}" type="pres">
      <dgm:prSet presAssocID="{A6F45D50-B918-4597-B91F-F98D6961FF4A}" presName="spMid" presStyleCnt="0"/>
      <dgm:spPr/>
    </dgm:pt>
    <dgm:pt modelId="{38B91BC3-5E3E-45BC-9D45-C09A5DB42B77}" type="pres">
      <dgm:prSet presAssocID="{2E9F798E-2953-4E94-9364-7ED3E1E85FEC}" presName="chevronComposite1" presStyleCnt="0"/>
      <dgm:spPr/>
    </dgm:pt>
    <dgm:pt modelId="{9BBA01B1-71DE-4160-A4C4-AF3AE73E61EA}" type="pres">
      <dgm:prSet presAssocID="{2E9F798E-2953-4E94-9364-7ED3E1E85FEC}" presName="chevron1" presStyleLbl="sibTrans2D1" presStyleIdx="4" presStyleCnt="5"/>
      <dgm:spPr/>
    </dgm:pt>
    <dgm:pt modelId="{B87DF0D1-E74C-46B0-8504-0524671F815F}" type="pres">
      <dgm:prSet presAssocID="{2E9F798E-2953-4E94-9364-7ED3E1E85FEC}" presName="spChevron1" presStyleCnt="0"/>
      <dgm:spPr/>
    </dgm:pt>
    <dgm:pt modelId="{FCB3E951-3F2E-4712-B9A9-90AD50CB45CF}" type="pres">
      <dgm:prSet presAssocID="{940155EA-1205-4132-B9E1-122691290A3F}" presName="last" presStyleCnt="0"/>
      <dgm:spPr/>
    </dgm:pt>
    <dgm:pt modelId="{A9034A31-AAD5-4747-8509-E703DB39CC4D}" type="pres">
      <dgm:prSet presAssocID="{940155EA-1205-4132-B9E1-122691290A3F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506300F8-C8E2-4DF0-B08E-AD752AFA1EB7}" type="pres">
      <dgm:prSet presAssocID="{940155EA-1205-4132-B9E1-122691290A3F}" presName="spN" presStyleCnt="0"/>
      <dgm:spPr/>
    </dgm:pt>
  </dgm:ptLst>
  <dgm:cxnLst>
    <dgm:cxn modelId="{C1F04D28-74CD-4CBE-986D-84A626F38769}" type="presOf" srcId="{72F25B54-7ABB-4DD2-8889-F2CFC21D1312}" destId="{26A4DC77-D9DA-41BC-B418-E693795E637E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7579E22A-E0BC-4004-BFC0-88AFD784A3D0}" type="presOf" srcId="{DD05D6B3-4705-415D-A3A6-7FD419845F56}" destId="{15C4F3EA-47D2-410E-A048-2AD5D2FFE1ED}" srcOrd="0" destOrd="0" presId="urn:microsoft.com/office/officeart/2009/3/layout/RandomtoResultProcess"/>
    <dgm:cxn modelId="{48C79F76-4E33-4693-BB59-A9F8E9D0976B}" type="presOf" srcId="{A6F45D50-B918-4597-B91F-F98D6961FF4A}" destId="{32E6E2EA-EDDF-4F00-BD7A-939E4673B7FB}" srcOrd="0" destOrd="0" presId="urn:microsoft.com/office/officeart/2009/3/layout/RandomtoResultProcess"/>
    <dgm:cxn modelId="{40767F0E-5805-4D55-B733-314B8F64CBDC}" srcId="{72F25B54-7ABB-4DD2-8889-F2CFC21D1312}" destId="{940155EA-1205-4132-B9E1-122691290A3F}" srcOrd="5" destOrd="0" parTransId="{FBC1462B-07CF-4CD5-92A8-952CAA3B4C5E}" sibTransId="{CF3540EA-0796-4DB8-9D2B-23AB8080F52E}"/>
    <dgm:cxn modelId="{A568C4C5-6D92-48EF-B4D1-15A5C0576625}" type="presOf" srcId="{9C79CFAB-2C70-486D-B39A-E2C802B6BF66}" destId="{A2EFEC10-0461-4BA8-9108-E15426FEE62A}" srcOrd="0" destOrd="0" presId="urn:microsoft.com/office/officeart/2009/3/layout/RandomtoResultProcess"/>
    <dgm:cxn modelId="{A594C019-BD62-4FC8-A1BC-B87567558A01}" type="presOf" srcId="{CD38C542-A218-41F4-8CEC-33E053713DCD}" destId="{29C12C8F-0BA0-429A-A727-C1BD53A2808B}" srcOrd="0" destOrd="0" presId="urn:microsoft.com/office/officeart/2009/3/layout/RandomtoResultProcess"/>
    <dgm:cxn modelId="{EE2F9665-F506-455B-9D33-A4D2D7C0BE3E}" type="presOf" srcId="{940155EA-1205-4132-B9E1-122691290A3F}" destId="{A9034A31-AAD5-4747-8509-E703DB39CC4D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E8C044CE-E9A0-4AB2-A897-F323AAECD055}" type="presOf" srcId="{6FDC79C5-0392-4B91-94CA-7CB2CA18C1B0}" destId="{CD913726-0AA5-4731-A6AD-CBD2EBB6EF44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7359E06B-5079-4C6E-92DE-708AAB6375B4}" type="presParOf" srcId="{26A4DC77-D9DA-41BC-B418-E693795E637E}" destId="{DF5AC0C9-F5CA-44BF-8641-B8B7B06D1ED7}" srcOrd="0" destOrd="0" presId="urn:microsoft.com/office/officeart/2009/3/layout/RandomtoResultProcess"/>
    <dgm:cxn modelId="{D2954684-D34F-4EBC-9FD2-980660EA23C3}" type="presParOf" srcId="{DF5AC0C9-F5CA-44BF-8641-B8B7B06D1ED7}" destId="{29C12C8F-0BA0-429A-A727-C1BD53A2808B}" srcOrd="0" destOrd="0" presId="urn:microsoft.com/office/officeart/2009/3/layout/RandomtoResultProcess"/>
    <dgm:cxn modelId="{DAA75F87-2372-48BB-8725-7A65B2D74DFD}" type="presParOf" srcId="{DF5AC0C9-F5CA-44BF-8641-B8B7B06D1ED7}" destId="{A38538F3-2554-4AAE-A4FE-E426F1C6EFF4}" srcOrd="1" destOrd="0" presId="urn:microsoft.com/office/officeart/2009/3/layout/RandomtoResultProcess"/>
    <dgm:cxn modelId="{50D20162-FED3-4279-93C7-8EFDBDD8651C}" type="presParOf" srcId="{DF5AC0C9-F5CA-44BF-8641-B8B7B06D1ED7}" destId="{EB3312E4-D079-406A-9FCF-F2FE845051D5}" srcOrd="2" destOrd="0" presId="urn:microsoft.com/office/officeart/2009/3/layout/RandomtoResultProcess"/>
    <dgm:cxn modelId="{C03551BD-C410-40DE-817F-A6FA7D751EAA}" type="presParOf" srcId="{DF5AC0C9-F5CA-44BF-8641-B8B7B06D1ED7}" destId="{64F78C75-2A57-444D-BD77-8891DA100CE5}" srcOrd="3" destOrd="0" presId="urn:microsoft.com/office/officeart/2009/3/layout/RandomtoResultProcess"/>
    <dgm:cxn modelId="{A61150D6-835E-4B41-9DC1-C5749E0FA552}" type="presParOf" srcId="{DF5AC0C9-F5CA-44BF-8641-B8B7B06D1ED7}" destId="{47FFDCEA-0E65-4883-8A79-947607A5C4AC}" srcOrd="4" destOrd="0" presId="urn:microsoft.com/office/officeart/2009/3/layout/RandomtoResultProcess"/>
    <dgm:cxn modelId="{B1AA5555-C2E8-40FC-9DD5-504489BEE7F5}" type="presParOf" srcId="{DF5AC0C9-F5CA-44BF-8641-B8B7B06D1ED7}" destId="{20CDADC7-1946-4D23-876B-0A78018A94C9}" srcOrd="5" destOrd="0" presId="urn:microsoft.com/office/officeart/2009/3/layout/RandomtoResultProcess"/>
    <dgm:cxn modelId="{EF401D67-A73B-4C30-8022-01BA506998E9}" type="presParOf" srcId="{DF5AC0C9-F5CA-44BF-8641-B8B7B06D1ED7}" destId="{E404B827-9B58-41B8-8D41-9514EDFF8A10}" srcOrd="6" destOrd="0" presId="urn:microsoft.com/office/officeart/2009/3/layout/RandomtoResultProcess"/>
    <dgm:cxn modelId="{BF45DB21-D11E-4199-B4D8-1C6D011D0ACF}" type="presParOf" srcId="{DF5AC0C9-F5CA-44BF-8641-B8B7B06D1ED7}" destId="{75F8B907-1038-4405-8F77-A3E2E0C21644}" srcOrd="7" destOrd="0" presId="urn:microsoft.com/office/officeart/2009/3/layout/RandomtoResultProcess"/>
    <dgm:cxn modelId="{D37DE45A-1C00-4E44-B7C0-44298ABE27FF}" type="presParOf" srcId="{DF5AC0C9-F5CA-44BF-8641-B8B7B06D1ED7}" destId="{B2C19556-404C-4BE0-B0D0-3A1738FE5260}" srcOrd="8" destOrd="0" presId="urn:microsoft.com/office/officeart/2009/3/layout/RandomtoResultProcess"/>
    <dgm:cxn modelId="{D4EAC531-A87D-4C9C-B876-712A5EBC7D99}" type="presParOf" srcId="{DF5AC0C9-F5CA-44BF-8641-B8B7B06D1ED7}" destId="{8A7F240F-AFE1-4635-B80F-A8C7C5E375EE}" srcOrd="9" destOrd="0" presId="urn:microsoft.com/office/officeart/2009/3/layout/RandomtoResultProcess"/>
    <dgm:cxn modelId="{170F7B7F-E19B-4C5B-AF73-29C87C74F8FD}" type="presParOf" srcId="{DF5AC0C9-F5CA-44BF-8641-B8B7B06D1ED7}" destId="{CB82ED6D-3729-4BEF-ABB9-4D698D1576EB}" srcOrd="10" destOrd="0" presId="urn:microsoft.com/office/officeart/2009/3/layout/RandomtoResultProcess"/>
    <dgm:cxn modelId="{ED22319B-D888-46FF-9DFC-75CE33779F39}" type="presParOf" srcId="{DF5AC0C9-F5CA-44BF-8641-B8B7B06D1ED7}" destId="{CCF1AE39-5C96-4323-9AA1-37BBF914B91C}" srcOrd="11" destOrd="0" presId="urn:microsoft.com/office/officeart/2009/3/layout/RandomtoResultProcess"/>
    <dgm:cxn modelId="{0FE9C905-1341-4771-BEBE-36E9B0656A45}" type="presParOf" srcId="{DF5AC0C9-F5CA-44BF-8641-B8B7B06D1ED7}" destId="{151730F9-3B17-407C-AFD0-BA2BA08D2B23}" srcOrd="12" destOrd="0" presId="urn:microsoft.com/office/officeart/2009/3/layout/RandomtoResultProcess"/>
    <dgm:cxn modelId="{BE0E9AB9-C560-4BDF-9374-D5E6614A768C}" type="presParOf" srcId="{DF5AC0C9-F5CA-44BF-8641-B8B7B06D1ED7}" destId="{C42F2AC6-CBA9-46C9-8CEF-D8729D8F8067}" srcOrd="13" destOrd="0" presId="urn:microsoft.com/office/officeart/2009/3/layout/RandomtoResultProcess"/>
    <dgm:cxn modelId="{587076C5-88E5-4ADB-B7B9-E8AB124B3F22}" type="presParOf" srcId="{DF5AC0C9-F5CA-44BF-8641-B8B7B06D1ED7}" destId="{2991D465-8AD5-4FA3-9229-EA98B1C316B2}" srcOrd="14" destOrd="0" presId="urn:microsoft.com/office/officeart/2009/3/layout/RandomtoResultProcess"/>
    <dgm:cxn modelId="{D82EA380-D733-4D5F-8CE9-B62CE0C90380}" type="presParOf" srcId="{DF5AC0C9-F5CA-44BF-8641-B8B7B06D1ED7}" destId="{C172E2E4-B68B-4F4B-9C76-2D5686F8DDC8}" srcOrd="15" destOrd="0" presId="urn:microsoft.com/office/officeart/2009/3/layout/RandomtoResultProcess"/>
    <dgm:cxn modelId="{FC0F0CDB-5237-4789-9DA5-ECFF77E77882}" type="presParOf" srcId="{DF5AC0C9-F5CA-44BF-8641-B8B7B06D1ED7}" destId="{EE8AD74E-F42D-45AF-8BE9-0BD849B209FF}" srcOrd="16" destOrd="0" presId="urn:microsoft.com/office/officeart/2009/3/layout/RandomtoResultProcess"/>
    <dgm:cxn modelId="{4599E3B0-2E38-41AD-A087-8CE8A40F31A6}" type="presParOf" srcId="{DF5AC0C9-F5CA-44BF-8641-B8B7B06D1ED7}" destId="{AE7B8C18-DC50-4C7A-99E5-2DAB9C8D6FBB}" srcOrd="17" destOrd="0" presId="urn:microsoft.com/office/officeart/2009/3/layout/RandomtoResultProcess"/>
    <dgm:cxn modelId="{741EA3C5-69E9-445C-AC53-9D58944F7FB0}" type="presParOf" srcId="{DF5AC0C9-F5CA-44BF-8641-B8B7B06D1ED7}" destId="{BC81E785-C2E8-48FA-BFA7-4049D95FC05F}" srcOrd="18" destOrd="0" presId="urn:microsoft.com/office/officeart/2009/3/layout/RandomtoResultProcess"/>
    <dgm:cxn modelId="{F92BEE00-26D9-403D-AD1B-7939DFD01194}" type="presParOf" srcId="{26A4DC77-D9DA-41BC-B418-E693795E637E}" destId="{E0FFC1E1-5B55-4403-A148-E1C0FA0FF997}" srcOrd="1" destOrd="0" presId="urn:microsoft.com/office/officeart/2009/3/layout/RandomtoResultProcess"/>
    <dgm:cxn modelId="{925D9D97-7E0C-4D89-97DC-EE38F41B8250}" type="presParOf" srcId="{E0FFC1E1-5B55-4403-A148-E1C0FA0FF997}" destId="{3B5F1A41-2E28-41B7-A360-75451C7650FA}" srcOrd="0" destOrd="0" presId="urn:microsoft.com/office/officeart/2009/3/layout/RandomtoResultProcess"/>
    <dgm:cxn modelId="{1E0353CB-4E47-429B-AD12-3A74C2B49DDE}" type="presParOf" srcId="{E0FFC1E1-5B55-4403-A148-E1C0FA0FF997}" destId="{29D20296-8DE2-4D68-9CB3-80B37E897849}" srcOrd="1" destOrd="0" presId="urn:microsoft.com/office/officeart/2009/3/layout/RandomtoResultProcess"/>
    <dgm:cxn modelId="{64CC41BB-CF2A-41BA-9202-8A8D2B1701CB}" type="presParOf" srcId="{26A4DC77-D9DA-41BC-B418-E693795E637E}" destId="{446B8D3E-2546-4CEE-A812-DDD829FB1A6D}" srcOrd="2" destOrd="0" presId="urn:microsoft.com/office/officeart/2009/3/layout/RandomtoResultProcess"/>
    <dgm:cxn modelId="{0F0D0AB2-E6B4-4E00-993E-C603F7F74DD5}" type="presParOf" srcId="{446B8D3E-2546-4CEE-A812-DDD829FB1A6D}" destId="{CD913726-0AA5-4731-A6AD-CBD2EBB6EF44}" srcOrd="0" destOrd="0" presId="urn:microsoft.com/office/officeart/2009/3/layout/RandomtoResultProcess"/>
    <dgm:cxn modelId="{8F0474FD-C4C9-44CD-A692-B0E2FE04CA84}" type="presParOf" srcId="{446B8D3E-2546-4CEE-A812-DDD829FB1A6D}" destId="{78CABD53-6416-4A97-9016-97C692B41767}" srcOrd="1" destOrd="0" presId="urn:microsoft.com/office/officeart/2009/3/layout/RandomtoResultProcess"/>
    <dgm:cxn modelId="{8196DC81-B46C-4311-88E1-606DD7818FC6}" type="presParOf" srcId="{26A4DC77-D9DA-41BC-B418-E693795E637E}" destId="{0B20CEF3-789D-4768-8609-84D3F4157D8C}" srcOrd="3" destOrd="0" presId="urn:microsoft.com/office/officeart/2009/3/layout/RandomtoResultProcess"/>
    <dgm:cxn modelId="{2FA619BB-2321-411B-A192-943C503E70FC}" type="presParOf" srcId="{0B20CEF3-789D-4768-8609-84D3F4157D8C}" destId="{1C224D78-AC4C-4811-820C-DF59BFBB61D3}" srcOrd="0" destOrd="0" presId="urn:microsoft.com/office/officeart/2009/3/layout/RandomtoResultProcess"/>
    <dgm:cxn modelId="{B16CFA19-9D63-44E8-838C-D52834357F7E}" type="presParOf" srcId="{0B20CEF3-789D-4768-8609-84D3F4157D8C}" destId="{700F40CD-D9C9-44B1-81AA-280799D2BC24}" srcOrd="1" destOrd="0" presId="urn:microsoft.com/office/officeart/2009/3/layout/RandomtoResultProcess"/>
    <dgm:cxn modelId="{615FBC98-478F-493B-9187-0A6C4E2BD636}" type="presParOf" srcId="{26A4DC77-D9DA-41BC-B418-E693795E637E}" destId="{08661257-1E52-477E-81A1-300C0C746386}" srcOrd="4" destOrd="0" presId="urn:microsoft.com/office/officeart/2009/3/layout/RandomtoResultProcess"/>
    <dgm:cxn modelId="{FD61902C-CBF8-4F39-9D49-99F88942D63B}" type="presParOf" srcId="{08661257-1E52-477E-81A1-300C0C746386}" destId="{A2EFEC10-0461-4BA8-9108-E15426FEE62A}" srcOrd="0" destOrd="0" presId="urn:microsoft.com/office/officeart/2009/3/layout/RandomtoResultProcess"/>
    <dgm:cxn modelId="{26E3CFC4-D788-4806-9493-E7389109A461}" type="presParOf" srcId="{08661257-1E52-477E-81A1-300C0C746386}" destId="{1C353708-6834-416F-BEFC-C2633CAA47F7}" srcOrd="1" destOrd="0" presId="urn:microsoft.com/office/officeart/2009/3/layout/RandomtoResultProcess"/>
    <dgm:cxn modelId="{D6893C0C-33B0-4531-A17A-04F586AE7444}" type="presParOf" srcId="{26A4DC77-D9DA-41BC-B418-E693795E637E}" destId="{D73AE6A5-E54C-4A1C-A307-EA1307DCAF09}" srcOrd="5" destOrd="0" presId="urn:microsoft.com/office/officeart/2009/3/layout/RandomtoResultProcess"/>
    <dgm:cxn modelId="{CBD212EF-212B-4CD0-B26A-48F1BA89B244}" type="presParOf" srcId="{D73AE6A5-E54C-4A1C-A307-EA1307DCAF09}" destId="{C44C397A-2211-47BA-80D3-BAEB803CEDB6}" srcOrd="0" destOrd="0" presId="urn:microsoft.com/office/officeart/2009/3/layout/RandomtoResultProcess"/>
    <dgm:cxn modelId="{E56B2E3B-2717-4B79-8C70-9C67A711655B}" type="presParOf" srcId="{D73AE6A5-E54C-4A1C-A307-EA1307DCAF09}" destId="{C2CDFFAE-726C-49F4-9828-D5C961C18650}" srcOrd="1" destOrd="0" presId="urn:microsoft.com/office/officeart/2009/3/layout/RandomtoResultProcess"/>
    <dgm:cxn modelId="{C0D60751-F8B2-4228-A4BB-374CE3E34864}" type="presParOf" srcId="{26A4DC77-D9DA-41BC-B418-E693795E637E}" destId="{AECFD5F2-D7CC-49D2-BE81-D3F83552CDD1}" srcOrd="6" destOrd="0" presId="urn:microsoft.com/office/officeart/2009/3/layout/RandomtoResultProcess"/>
    <dgm:cxn modelId="{59FA1F60-AF19-44FA-80FE-E2AD9EEE20B3}" type="presParOf" srcId="{AECFD5F2-D7CC-49D2-BE81-D3F83552CDD1}" destId="{15C4F3EA-47D2-410E-A048-2AD5D2FFE1ED}" srcOrd="0" destOrd="0" presId="urn:microsoft.com/office/officeart/2009/3/layout/RandomtoResultProcess"/>
    <dgm:cxn modelId="{229BACCF-177D-4A9E-BBEC-1CE682056C2A}" type="presParOf" srcId="{AECFD5F2-D7CC-49D2-BE81-D3F83552CDD1}" destId="{8165C149-33B4-4140-A189-430A6B80DFF4}" srcOrd="1" destOrd="0" presId="urn:microsoft.com/office/officeart/2009/3/layout/RandomtoResultProcess"/>
    <dgm:cxn modelId="{61AE6AD3-1AD2-4445-9830-A0AAF9853BD7}" type="presParOf" srcId="{26A4DC77-D9DA-41BC-B418-E693795E637E}" destId="{027C37E8-EF5A-4799-AE24-EE558CA35ADD}" srcOrd="7" destOrd="0" presId="urn:microsoft.com/office/officeart/2009/3/layout/RandomtoResultProcess"/>
    <dgm:cxn modelId="{340AE5CF-43A3-417C-BD97-564DA4383D4C}" type="presParOf" srcId="{027C37E8-EF5A-4799-AE24-EE558CA35ADD}" destId="{B56A67B7-43C6-41D6-9138-E03712C6AF08}" srcOrd="0" destOrd="0" presId="urn:microsoft.com/office/officeart/2009/3/layout/RandomtoResultProcess"/>
    <dgm:cxn modelId="{1196F762-AA0A-4906-B42C-C600DB772211}" type="presParOf" srcId="{027C37E8-EF5A-4799-AE24-EE558CA35ADD}" destId="{DFAE2A7F-B487-4778-B9EB-6C7338BFBD7E}" srcOrd="1" destOrd="0" presId="urn:microsoft.com/office/officeart/2009/3/layout/RandomtoResultProcess"/>
    <dgm:cxn modelId="{736E4230-276C-4C9B-9FAF-896823B1BFD2}" type="presParOf" srcId="{26A4DC77-D9DA-41BC-B418-E693795E637E}" destId="{FD5F34AD-4254-42C6-92DE-98DED12C1AB3}" srcOrd="8" destOrd="0" presId="urn:microsoft.com/office/officeart/2009/3/layout/RandomtoResultProcess"/>
    <dgm:cxn modelId="{8FFDE2D1-D402-40F0-A210-CA6C27A6F5B8}" type="presParOf" srcId="{FD5F34AD-4254-42C6-92DE-98DED12C1AB3}" destId="{32E6E2EA-EDDF-4F00-BD7A-939E4673B7FB}" srcOrd="0" destOrd="0" presId="urn:microsoft.com/office/officeart/2009/3/layout/RandomtoResultProcess"/>
    <dgm:cxn modelId="{2C1E2118-7058-43E5-92D5-A7BE5FB9000D}" type="presParOf" srcId="{FD5F34AD-4254-42C6-92DE-98DED12C1AB3}" destId="{0563E429-3703-4A5F-B760-EF47085B7E5E}" srcOrd="1" destOrd="0" presId="urn:microsoft.com/office/officeart/2009/3/layout/RandomtoResultProcess"/>
    <dgm:cxn modelId="{2E7B01CF-E7BB-477F-97BA-74BEEF0277C9}" type="presParOf" srcId="{26A4DC77-D9DA-41BC-B418-E693795E637E}" destId="{38B91BC3-5E3E-45BC-9D45-C09A5DB42B77}" srcOrd="9" destOrd="0" presId="urn:microsoft.com/office/officeart/2009/3/layout/RandomtoResultProcess"/>
    <dgm:cxn modelId="{7DD4794F-317D-4E1C-8C58-C2E95CE91F92}" type="presParOf" srcId="{38B91BC3-5E3E-45BC-9D45-C09A5DB42B77}" destId="{9BBA01B1-71DE-4160-A4C4-AF3AE73E61EA}" srcOrd="0" destOrd="0" presId="urn:microsoft.com/office/officeart/2009/3/layout/RandomtoResultProcess"/>
    <dgm:cxn modelId="{17BF9AC5-58AD-44B9-8DAC-496CF01DB1A4}" type="presParOf" srcId="{38B91BC3-5E3E-45BC-9D45-C09A5DB42B77}" destId="{B87DF0D1-E74C-46B0-8504-0524671F815F}" srcOrd="1" destOrd="0" presId="urn:microsoft.com/office/officeart/2009/3/layout/RandomtoResultProcess"/>
    <dgm:cxn modelId="{15ECBCDC-A237-4FE5-9609-A2DDC3D9CFB3}" type="presParOf" srcId="{26A4DC77-D9DA-41BC-B418-E693795E637E}" destId="{FCB3E951-3F2E-4712-B9A9-90AD50CB45CF}" srcOrd="10" destOrd="0" presId="urn:microsoft.com/office/officeart/2009/3/layout/RandomtoResultProcess"/>
    <dgm:cxn modelId="{7CEEE6A3-FC47-4D07-B000-558F9A25948A}" type="presParOf" srcId="{FCB3E951-3F2E-4712-B9A9-90AD50CB45CF}" destId="{A9034A31-AAD5-4747-8509-E703DB39CC4D}" srcOrd="0" destOrd="0" presId="urn:microsoft.com/office/officeart/2009/3/layout/RandomtoResultProcess"/>
    <dgm:cxn modelId="{E8C71C23-064B-4A0C-B164-B123A1650E2C}" type="presParOf" srcId="{FCB3E951-3F2E-4712-B9A9-90AD50CB45CF}" destId="{506300F8-C8E2-4DF0-B08E-AD752AFA1EB7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F45D50-B918-4597-B91F-F98D6961FF4A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0155EA-1205-4132-B9E1-122691290A3F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C1462B-07CF-4CD5-92A8-952CAA3B4C5E}" type="par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3540EA-0796-4DB8-9D2B-23AB8080F52E}" type="sib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FF87F2-79A4-4D48-BE51-64EC40115E34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26BE83EE-C281-441A-82B8-E51ACB04564A}" type="pres">
      <dgm:prSet presAssocID="{CD38C542-A218-41F4-8CEC-33E053713DCD}" presName="chaos" presStyleCnt="0"/>
      <dgm:spPr/>
    </dgm:pt>
    <dgm:pt modelId="{18E0FC9E-4181-4834-90DB-A6F871A7925E}" type="pres">
      <dgm:prSet presAssocID="{CD38C542-A218-41F4-8CEC-33E053713DCD}" presName="parTx1" presStyleLbl="revTx" presStyleIdx="0" presStyleCnt="5"/>
      <dgm:spPr/>
      <dgm:t>
        <a:bodyPr/>
        <a:lstStyle/>
        <a:p>
          <a:endParaRPr lang="zh-TW" altLang="en-US"/>
        </a:p>
      </dgm:t>
    </dgm:pt>
    <dgm:pt modelId="{E7136847-CB06-42A7-A1D0-0616CA951374}" type="pres">
      <dgm:prSet presAssocID="{CD38C542-A218-41F4-8CEC-33E053713DCD}" presName="c1" presStyleLbl="node1" presStyleIdx="0" presStyleCnt="19"/>
      <dgm:spPr/>
    </dgm:pt>
    <dgm:pt modelId="{E226426B-1CE0-4D34-85E6-FE5F27B40D68}" type="pres">
      <dgm:prSet presAssocID="{CD38C542-A218-41F4-8CEC-33E053713DCD}" presName="c2" presStyleLbl="node1" presStyleIdx="1" presStyleCnt="19"/>
      <dgm:spPr/>
    </dgm:pt>
    <dgm:pt modelId="{3757178B-73CD-463D-B9EA-68186C5ED98C}" type="pres">
      <dgm:prSet presAssocID="{CD38C542-A218-41F4-8CEC-33E053713DCD}" presName="c3" presStyleLbl="node1" presStyleIdx="2" presStyleCnt="19"/>
      <dgm:spPr/>
    </dgm:pt>
    <dgm:pt modelId="{3FD227C5-5CA4-4D8E-B007-9CDD467EB96E}" type="pres">
      <dgm:prSet presAssocID="{CD38C542-A218-41F4-8CEC-33E053713DCD}" presName="c4" presStyleLbl="node1" presStyleIdx="3" presStyleCnt="19"/>
      <dgm:spPr/>
    </dgm:pt>
    <dgm:pt modelId="{47E3D56E-5218-4D04-BEA3-43A6DF139ABA}" type="pres">
      <dgm:prSet presAssocID="{CD38C542-A218-41F4-8CEC-33E053713DCD}" presName="c5" presStyleLbl="node1" presStyleIdx="4" presStyleCnt="19"/>
      <dgm:spPr/>
    </dgm:pt>
    <dgm:pt modelId="{A6538F83-8FCB-40FA-A0BD-54A63B7342FC}" type="pres">
      <dgm:prSet presAssocID="{CD38C542-A218-41F4-8CEC-33E053713DCD}" presName="c6" presStyleLbl="node1" presStyleIdx="5" presStyleCnt="19"/>
      <dgm:spPr/>
    </dgm:pt>
    <dgm:pt modelId="{4AEF2E09-95A1-4C7F-A0B7-2379D4B9701D}" type="pres">
      <dgm:prSet presAssocID="{CD38C542-A218-41F4-8CEC-33E053713DCD}" presName="c7" presStyleLbl="node1" presStyleIdx="6" presStyleCnt="19"/>
      <dgm:spPr/>
    </dgm:pt>
    <dgm:pt modelId="{3BD34857-383B-4AD6-A91D-17EC35804633}" type="pres">
      <dgm:prSet presAssocID="{CD38C542-A218-41F4-8CEC-33E053713DCD}" presName="c8" presStyleLbl="node1" presStyleIdx="7" presStyleCnt="19"/>
      <dgm:spPr/>
    </dgm:pt>
    <dgm:pt modelId="{E69B0024-135D-49E4-8585-A83515EBD637}" type="pres">
      <dgm:prSet presAssocID="{CD38C542-A218-41F4-8CEC-33E053713DCD}" presName="c9" presStyleLbl="node1" presStyleIdx="8" presStyleCnt="19"/>
      <dgm:spPr/>
    </dgm:pt>
    <dgm:pt modelId="{3CA19381-2E90-4C76-A7EB-6BDA95FEE350}" type="pres">
      <dgm:prSet presAssocID="{CD38C542-A218-41F4-8CEC-33E053713DCD}" presName="c10" presStyleLbl="node1" presStyleIdx="9" presStyleCnt="19"/>
      <dgm:spPr/>
    </dgm:pt>
    <dgm:pt modelId="{A3D67B32-3968-4B86-A3A8-5D2C16EBC7A9}" type="pres">
      <dgm:prSet presAssocID="{CD38C542-A218-41F4-8CEC-33E053713DCD}" presName="c11" presStyleLbl="node1" presStyleIdx="10" presStyleCnt="19"/>
      <dgm:spPr/>
    </dgm:pt>
    <dgm:pt modelId="{07B7ED43-03B8-4E77-A74D-D59F7B6EE1C3}" type="pres">
      <dgm:prSet presAssocID="{CD38C542-A218-41F4-8CEC-33E053713DCD}" presName="c12" presStyleLbl="node1" presStyleIdx="11" presStyleCnt="19"/>
      <dgm:spPr/>
    </dgm:pt>
    <dgm:pt modelId="{CE892837-5D4A-44A7-93BF-E5CAF06294C1}" type="pres">
      <dgm:prSet presAssocID="{CD38C542-A218-41F4-8CEC-33E053713DCD}" presName="c13" presStyleLbl="node1" presStyleIdx="12" presStyleCnt="19"/>
      <dgm:spPr/>
    </dgm:pt>
    <dgm:pt modelId="{88CAA18A-41EF-43B2-879F-6149606F9813}" type="pres">
      <dgm:prSet presAssocID="{CD38C542-A218-41F4-8CEC-33E053713DCD}" presName="c14" presStyleLbl="node1" presStyleIdx="13" presStyleCnt="19"/>
      <dgm:spPr/>
    </dgm:pt>
    <dgm:pt modelId="{63C7A67F-C5B2-43CC-A8B4-1AAB57A9BD29}" type="pres">
      <dgm:prSet presAssocID="{CD38C542-A218-41F4-8CEC-33E053713DCD}" presName="c15" presStyleLbl="node1" presStyleIdx="14" presStyleCnt="19"/>
      <dgm:spPr/>
    </dgm:pt>
    <dgm:pt modelId="{048E7016-00E6-4105-9963-F6923B5DD39D}" type="pres">
      <dgm:prSet presAssocID="{CD38C542-A218-41F4-8CEC-33E053713DCD}" presName="c16" presStyleLbl="node1" presStyleIdx="15" presStyleCnt="19"/>
      <dgm:spPr/>
    </dgm:pt>
    <dgm:pt modelId="{68106009-B271-49DF-8802-3608D12F19EE}" type="pres">
      <dgm:prSet presAssocID="{CD38C542-A218-41F4-8CEC-33E053713DCD}" presName="c17" presStyleLbl="node1" presStyleIdx="16" presStyleCnt="19"/>
      <dgm:spPr/>
    </dgm:pt>
    <dgm:pt modelId="{2046406B-DFC7-4CBA-BD55-F2A1E444DC44}" type="pres">
      <dgm:prSet presAssocID="{CD38C542-A218-41F4-8CEC-33E053713DCD}" presName="c18" presStyleLbl="node1" presStyleIdx="17" presStyleCnt="19"/>
      <dgm:spPr/>
    </dgm:pt>
    <dgm:pt modelId="{A3DE826C-E51B-4B5A-B69E-D7174F68B9C3}" type="pres">
      <dgm:prSet presAssocID="{82DBB876-E5B3-47D4-B3FD-D8F10AB72D04}" presName="chevronComposite1" presStyleCnt="0"/>
      <dgm:spPr/>
    </dgm:pt>
    <dgm:pt modelId="{5CF812D8-F9A8-46A3-8C0B-EF7F76A42C20}" type="pres">
      <dgm:prSet presAssocID="{82DBB876-E5B3-47D4-B3FD-D8F10AB72D04}" presName="chevron1" presStyleLbl="sibTrans2D1" presStyleIdx="0" presStyleCnt="5"/>
      <dgm:spPr/>
    </dgm:pt>
    <dgm:pt modelId="{EFF553DE-37F0-4E5C-B38F-DED4D4A3C732}" type="pres">
      <dgm:prSet presAssocID="{82DBB876-E5B3-47D4-B3FD-D8F10AB72D04}" presName="spChevron1" presStyleCnt="0"/>
      <dgm:spPr/>
    </dgm:pt>
    <dgm:pt modelId="{E7BF290E-DAA1-4159-B023-437490019520}" type="pres">
      <dgm:prSet presAssocID="{6FDC79C5-0392-4B91-94CA-7CB2CA18C1B0}" presName="middle" presStyleCnt="0"/>
      <dgm:spPr/>
    </dgm:pt>
    <dgm:pt modelId="{2F31E907-208E-42AE-BF2C-11C6CAC3F59B}" type="pres">
      <dgm:prSet presAssocID="{6FDC79C5-0392-4B91-94CA-7CB2CA18C1B0}" presName="parTxMid" presStyleLbl="revTx" presStyleIdx="1" presStyleCnt="5"/>
      <dgm:spPr/>
      <dgm:t>
        <a:bodyPr/>
        <a:lstStyle/>
        <a:p>
          <a:endParaRPr lang="zh-TW" altLang="en-US"/>
        </a:p>
      </dgm:t>
    </dgm:pt>
    <dgm:pt modelId="{E75485BE-84A0-4D99-972E-F35229041BF7}" type="pres">
      <dgm:prSet presAssocID="{6FDC79C5-0392-4B91-94CA-7CB2CA18C1B0}" presName="spMid" presStyleCnt="0"/>
      <dgm:spPr/>
    </dgm:pt>
    <dgm:pt modelId="{3CDC9492-8E0C-46DC-9827-4C80BDB10431}" type="pres">
      <dgm:prSet presAssocID="{4DC7EE98-BB06-4BF6-9CF9-275D88AB6EBF}" presName="chevronComposite1" presStyleCnt="0"/>
      <dgm:spPr/>
    </dgm:pt>
    <dgm:pt modelId="{806555E7-54C9-493A-8216-98778129B7AF}" type="pres">
      <dgm:prSet presAssocID="{4DC7EE98-BB06-4BF6-9CF9-275D88AB6EBF}" presName="chevron1" presStyleLbl="sibTrans2D1" presStyleIdx="1" presStyleCnt="5"/>
      <dgm:spPr/>
    </dgm:pt>
    <dgm:pt modelId="{989EE32E-6995-423D-BF70-5EBEAD73AFB1}" type="pres">
      <dgm:prSet presAssocID="{4DC7EE98-BB06-4BF6-9CF9-275D88AB6EBF}" presName="spChevron1" presStyleCnt="0"/>
      <dgm:spPr/>
    </dgm:pt>
    <dgm:pt modelId="{95363624-A7D3-4B56-BA7B-1EF48504CBC4}" type="pres">
      <dgm:prSet presAssocID="{9C79CFAB-2C70-486D-B39A-E2C802B6BF66}" presName="middle" presStyleCnt="0"/>
      <dgm:spPr/>
    </dgm:pt>
    <dgm:pt modelId="{2D5DF830-927A-42AB-B0E9-BB1688ABF947}" type="pres">
      <dgm:prSet presAssocID="{9C79CFAB-2C70-486D-B39A-E2C802B6BF66}" presName="parTxMid" presStyleLbl="revTx" presStyleIdx="2" presStyleCnt="5"/>
      <dgm:spPr/>
      <dgm:t>
        <a:bodyPr/>
        <a:lstStyle/>
        <a:p>
          <a:endParaRPr lang="zh-TW" altLang="en-US"/>
        </a:p>
      </dgm:t>
    </dgm:pt>
    <dgm:pt modelId="{940F3777-B265-4555-A867-A67CFB8C50F4}" type="pres">
      <dgm:prSet presAssocID="{9C79CFAB-2C70-486D-B39A-E2C802B6BF66}" presName="spMid" presStyleCnt="0"/>
      <dgm:spPr/>
    </dgm:pt>
    <dgm:pt modelId="{2C265CFF-9237-43A9-A515-E346F4C0F8B5}" type="pres">
      <dgm:prSet presAssocID="{0CA3AFFF-240F-4D91-85EE-E48B73181A28}" presName="chevronComposite1" presStyleCnt="0"/>
      <dgm:spPr/>
    </dgm:pt>
    <dgm:pt modelId="{9B514AE5-5431-40E4-808B-B750035E61B3}" type="pres">
      <dgm:prSet presAssocID="{0CA3AFFF-240F-4D91-85EE-E48B73181A28}" presName="chevron1" presStyleLbl="sibTrans2D1" presStyleIdx="2" presStyleCnt="5"/>
      <dgm:spPr/>
    </dgm:pt>
    <dgm:pt modelId="{11ACECF4-3F5C-49B4-9946-85016E3236BD}" type="pres">
      <dgm:prSet presAssocID="{0CA3AFFF-240F-4D91-85EE-E48B73181A28}" presName="spChevron1" presStyleCnt="0"/>
      <dgm:spPr/>
    </dgm:pt>
    <dgm:pt modelId="{C312ABC7-36DA-4ACB-99CD-C15C387D9A87}" type="pres">
      <dgm:prSet presAssocID="{DD05D6B3-4705-415D-A3A6-7FD419845F56}" presName="middle" presStyleCnt="0"/>
      <dgm:spPr/>
    </dgm:pt>
    <dgm:pt modelId="{E4520402-A07A-4FC8-A162-204A0D166B4E}" type="pres">
      <dgm:prSet presAssocID="{DD05D6B3-4705-415D-A3A6-7FD419845F56}" presName="parTxMid" presStyleLbl="revTx" presStyleIdx="3" presStyleCnt="5"/>
      <dgm:spPr/>
      <dgm:t>
        <a:bodyPr/>
        <a:lstStyle/>
        <a:p>
          <a:endParaRPr lang="zh-TW" altLang="en-US"/>
        </a:p>
      </dgm:t>
    </dgm:pt>
    <dgm:pt modelId="{F7979451-D8B4-4D8D-81FF-5C7FB1574889}" type="pres">
      <dgm:prSet presAssocID="{DD05D6B3-4705-415D-A3A6-7FD419845F56}" presName="spMid" presStyleCnt="0"/>
      <dgm:spPr/>
    </dgm:pt>
    <dgm:pt modelId="{A97BE997-04CC-4F60-AFBE-63654C5C9726}" type="pres">
      <dgm:prSet presAssocID="{07097C13-C49C-417F-BBE2-78F45F20FC22}" presName="chevronComposite1" presStyleCnt="0"/>
      <dgm:spPr/>
    </dgm:pt>
    <dgm:pt modelId="{BDCD65EC-0A55-4007-B48B-D2AC0F3C63F0}" type="pres">
      <dgm:prSet presAssocID="{07097C13-C49C-417F-BBE2-78F45F20FC22}" presName="chevron1" presStyleLbl="sibTrans2D1" presStyleIdx="3" presStyleCnt="5"/>
      <dgm:spPr/>
    </dgm:pt>
    <dgm:pt modelId="{AAB2CC85-E2BC-4DCB-BE84-4ACE0C15D091}" type="pres">
      <dgm:prSet presAssocID="{07097C13-C49C-417F-BBE2-78F45F20FC22}" presName="spChevron1" presStyleCnt="0"/>
      <dgm:spPr/>
    </dgm:pt>
    <dgm:pt modelId="{EF330050-94E3-44B1-BBA3-44EA2DCD673A}" type="pres">
      <dgm:prSet presAssocID="{A6F45D50-B918-4597-B91F-F98D6961FF4A}" presName="middle" presStyleCnt="0"/>
      <dgm:spPr/>
    </dgm:pt>
    <dgm:pt modelId="{8CFAD229-DA44-4FB8-A926-BC37B856DC04}" type="pres">
      <dgm:prSet presAssocID="{A6F45D50-B918-4597-B91F-F98D6961FF4A}" presName="parTxMid" presStyleLbl="revTx" presStyleIdx="4" presStyleCnt="5"/>
      <dgm:spPr/>
      <dgm:t>
        <a:bodyPr/>
        <a:lstStyle/>
        <a:p>
          <a:endParaRPr lang="zh-TW" altLang="en-US"/>
        </a:p>
      </dgm:t>
    </dgm:pt>
    <dgm:pt modelId="{A427A479-ACC5-4C7D-B3B8-C4F7E46661E2}" type="pres">
      <dgm:prSet presAssocID="{A6F45D50-B918-4597-B91F-F98D6961FF4A}" presName="spMid" presStyleCnt="0"/>
      <dgm:spPr/>
    </dgm:pt>
    <dgm:pt modelId="{7F0A1750-F3E6-47E7-87B8-BECB6B620C70}" type="pres">
      <dgm:prSet presAssocID="{2E9F798E-2953-4E94-9364-7ED3E1E85FEC}" presName="chevronComposite1" presStyleCnt="0"/>
      <dgm:spPr/>
    </dgm:pt>
    <dgm:pt modelId="{FD8FAD65-F715-426E-B1A9-239EA6B5D873}" type="pres">
      <dgm:prSet presAssocID="{2E9F798E-2953-4E94-9364-7ED3E1E85FEC}" presName="chevron1" presStyleLbl="sibTrans2D1" presStyleIdx="4" presStyleCnt="5"/>
      <dgm:spPr/>
    </dgm:pt>
    <dgm:pt modelId="{E4DA8D2D-CD94-46EF-8174-45AD41C3E7A3}" type="pres">
      <dgm:prSet presAssocID="{2E9F798E-2953-4E94-9364-7ED3E1E85FEC}" presName="spChevron1" presStyleCnt="0"/>
      <dgm:spPr/>
    </dgm:pt>
    <dgm:pt modelId="{8B59D5E9-A66D-4A9F-931B-8CD1682308A2}" type="pres">
      <dgm:prSet presAssocID="{940155EA-1205-4132-B9E1-122691290A3F}" presName="last" presStyleCnt="0"/>
      <dgm:spPr/>
    </dgm:pt>
    <dgm:pt modelId="{F443FA39-CEF9-43EE-BEEC-155959486BC9}" type="pres">
      <dgm:prSet presAssocID="{940155EA-1205-4132-B9E1-122691290A3F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7DA7232A-9236-4EB0-AC3A-3DDBAE5854C1}" type="pres">
      <dgm:prSet presAssocID="{940155EA-1205-4132-B9E1-122691290A3F}" presName="spN" presStyleCnt="0"/>
      <dgm:spPr/>
    </dgm:pt>
  </dgm:ptLst>
  <dgm:cxnLst>
    <dgm:cxn modelId="{937F6E63-9C34-499E-A0D8-A8FDF9F28C54}" type="presOf" srcId="{6FDC79C5-0392-4B91-94CA-7CB2CA18C1B0}" destId="{2F31E907-208E-42AE-BF2C-11C6CAC3F59B}" srcOrd="0" destOrd="0" presId="urn:microsoft.com/office/officeart/2009/3/layout/RandomtoResultProcess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6718F9E4-D92E-477B-A0E5-5315F75BDA25}" type="presOf" srcId="{CD38C542-A218-41F4-8CEC-33E053713DCD}" destId="{18E0FC9E-4181-4834-90DB-A6F871A7925E}" srcOrd="0" destOrd="0" presId="urn:microsoft.com/office/officeart/2009/3/layout/RandomtoResultProcess"/>
    <dgm:cxn modelId="{6A6A7177-7D95-44F4-9907-ACC3E518519D}" type="presOf" srcId="{DD05D6B3-4705-415D-A3A6-7FD419845F56}" destId="{E4520402-A07A-4FC8-A162-204A0D166B4E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40767F0E-5805-4D55-B733-314B8F64CBDC}" srcId="{72F25B54-7ABB-4DD2-8889-F2CFC21D1312}" destId="{940155EA-1205-4132-B9E1-122691290A3F}" srcOrd="5" destOrd="0" parTransId="{FBC1462B-07CF-4CD5-92A8-952CAA3B4C5E}" sibTransId="{CF3540EA-0796-4DB8-9D2B-23AB8080F52E}"/>
    <dgm:cxn modelId="{872AAF79-9192-462C-9DE8-23E8DC084ECB}" type="presOf" srcId="{A6F45D50-B918-4597-B91F-F98D6961FF4A}" destId="{8CFAD229-DA44-4FB8-A926-BC37B856DC04}" srcOrd="0" destOrd="0" presId="urn:microsoft.com/office/officeart/2009/3/layout/RandomtoResultProcess"/>
    <dgm:cxn modelId="{13D49CD9-C7C1-4BB3-8CCB-18EF220011EE}" type="presOf" srcId="{72F25B54-7ABB-4DD2-8889-F2CFC21D1312}" destId="{E0FF87F2-79A4-4D48-BE51-64EC40115E34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5A611BE3-8F71-4657-91DE-800F1B3BEF95}" type="presOf" srcId="{9C79CFAB-2C70-486D-B39A-E2C802B6BF66}" destId="{2D5DF830-927A-42AB-B0E9-BB1688ABF947}" srcOrd="0" destOrd="0" presId="urn:microsoft.com/office/officeart/2009/3/layout/RandomtoResultProcess"/>
    <dgm:cxn modelId="{313F042A-7FDC-4190-8702-C0B305D22A28}" type="presOf" srcId="{940155EA-1205-4132-B9E1-122691290A3F}" destId="{F443FA39-CEF9-43EE-BEEC-155959486BC9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C702F1B9-4540-4ECE-B5C0-5DCA47C866CC}" type="presParOf" srcId="{E0FF87F2-79A4-4D48-BE51-64EC40115E34}" destId="{26BE83EE-C281-441A-82B8-E51ACB04564A}" srcOrd="0" destOrd="0" presId="urn:microsoft.com/office/officeart/2009/3/layout/RandomtoResultProcess"/>
    <dgm:cxn modelId="{21F8CE60-5463-429E-BF53-D033134FCB05}" type="presParOf" srcId="{26BE83EE-C281-441A-82B8-E51ACB04564A}" destId="{18E0FC9E-4181-4834-90DB-A6F871A7925E}" srcOrd="0" destOrd="0" presId="urn:microsoft.com/office/officeart/2009/3/layout/RandomtoResultProcess"/>
    <dgm:cxn modelId="{045FA33F-35CF-44B1-BE47-0603BED1BA6D}" type="presParOf" srcId="{26BE83EE-C281-441A-82B8-E51ACB04564A}" destId="{E7136847-CB06-42A7-A1D0-0616CA951374}" srcOrd="1" destOrd="0" presId="urn:microsoft.com/office/officeart/2009/3/layout/RandomtoResultProcess"/>
    <dgm:cxn modelId="{EC80243E-8C87-4293-B318-6035BB56A93A}" type="presParOf" srcId="{26BE83EE-C281-441A-82B8-E51ACB04564A}" destId="{E226426B-1CE0-4D34-85E6-FE5F27B40D68}" srcOrd="2" destOrd="0" presId="urn:microsoft.com/office/officeart/2009/3/layout/RandomtoResultProcess"/>
    <dgm:cxn modelId="{A45C6D2D-C4B9-4E62-94A9-4FF66A2E00FD}" type="presParOf" srcId="{26BE83EE-C281-441A-82B8-E51ACB04564A}" destId="{3757178B-73CD-463D-B9EA-68186C5ED98C}" srcOrd="3" destOrd="0" presId="urn:microsoft.com/office/officeart/2009/3/layout/RandomtoResultProcess"/>
    <dgm:cxn modelId="{83C2D4CF-16DC-4973-8361-7A63B78E7C43}" type="presParOf" srcId="{26BE83EE-C281-441A-82B8-E51ACB04564A}" destId="{3FD227C5-5CA4-4D8E-B007-9CDD467EB96E}" srcOrd="4" destOrd="0" presId="urn:microsoft.com/office/officeart/2009/3/layout/RandomtoResultProcess"/>
    <dgm:cxn modelId="{4C7E434A-0D96-40DE-8C02-2339B969168C}" type="presParOf" srcId="{26BE83EE-C281-441A-82B8-E51ACB04564A}" destId="{47E3D56E-5218-4D04-BEA3-43A6DF139ABA}" srcOrd="5" destOrd="0" presId="urn:microsoft.com/office/officeart/2009/3/layout/RandomtoResultProcess"/>
    <dgm:cxn modelId="{5F005785-0CB5-412B-AE79-9B469EF870D5}" type="presParOf" srcId="{26BE83EE-C281-441A-82B8-E51ACB04564A}" destId="{A6538F83-8FCB-40FA-A0BD-54A63B7342FC}" srcOrd="6" destOrd="0" presId="urn:microsoft.com/office/officeart/2009/3/layout/RandomtoResultProcess"/>
    <dgm:cxn modelId="{2E7FFD34-67FB-409F-A200-D9DF7358D22E}" type="presParOf" srcId="{26BE83EE-C281-441A-82B8-E51ACB04564A}" destId="{4AEF2E09-95A1-4C7F-A0B7-2379D4B9701D}" srcOrd="7" destOrd="0" presId="urn:microsoft.com/office/officeart/2009/3/layout/RandomtoResultProcess"/>
    <dgm:cxn modelId="{4AA4A813-96F3-4FB0-80F7-64246F1CC9D1}" type="presParOf" srcId="{26BE83EE-C281-441A-82B8-E51ACB04564A}" destId="{3BD34857-383B-4AD6-A91D-17EC35804633}" srcOrd="8" destOrd="0" presId="urn:microsoft.com/office/officeart/2009/3/layout/RandomtoResultProcess"/>
    <dgm:cxn modelId="{D28AD200-BC9E-49E6-8BE6-8EED40152878}" type="presParOf" srcId="{26BE83EE-C281-441A-82B8-E51ACB04564A}" destId="{E69B0024-135D-49E4-8585-A83515EBD637}" srcOrd="9" destOrd="0" presId="urn:microsoft.com/office/officeart/2009/3/layout/RandomtoResultProcess"/>
    <dgm:cxn modelId="{416A72D2-5DBA-4CC5-AEF2-4A5F5959A542}" type="presParOf" srcId="{26BE83EE-C281-441A-82B8-E51ACB04564A}" destId="{3CA19381-2E90-4C76-A7EB-6BDA95FEE350}" srcOrd="10" destOrd="0" presId="urn:microsoft.com/office/officeart/2009/3/layout/RandomtoResultProcess"/>
    <dgm:cxn modelId="{FB63528A-A1AF-4A2A-8761-6E01BDBAFFA1}" type="presParOf" srcId="{26BE83EE-C281-441A-82B8-E51ACB04564A}" destId="{A3D67B32-3968-4B86-A3A8-5D2C16EBC7A9}" srcOrd="11" destOrd="0" presId="urn:microsoft.com/office/officeart/2009/3/layout/RandomtoResultProcess"/>
    <dgm:cxn modelId="{6B77A595-CDED-4187-9E77-F91F8EBFA3FB}" type="presParOf" srcId="{26BE83EE-C281-441A-82B8-E51ACB04564A}" destId="{07B7ED43-03B8-4E77-A74D-D59F7B6EE1C3}" srcOrd="12" destOrd="0" presId="urn:microsoft.com/office/officeart/2009/3/layout/RandomtoResultProcess"/>
    <dgm:cxn modelId="{40CB3914-72B4-445F-A4AB-7DCBAA324140}" type="presParOf" srcId="{26BE83EE-C281-441A-82B8-E51ACB04564A}" destId="{CE892837-5D4A-44A7-93BF-E5CAF06294C1}" srcOrd="13" destOrd="0" presId="urn:microsoft.com/office/officeart/2009/3/layout/RandomtoResultProcess"/>
    <dgm:cxn modelId="{B87ED4E0-A565-41E5-A6CC-30404B55CD8E}" type="presParOf" srcId="{26BE83EE-C281-441A-82B8-E51ACB04564A}" destId="{88CAA18A-41EF-43B2-879F-6149606F9813}" srcOrd="14" destOrd="0" presId="urn:microsoft.com/office/officeart/2009/3/layout/RandomtoResultProcess"/>
    <dgm:cxn modelId="{27976256-CC53-479B-9484-9B9957795932}" type="presParOf" srcId="{26BE83EE-C281-441A-82B8-E51ACB04564A}" destId="{63C7A67F-C5B2-43CC-A8B4-1AAB57A9BD29}" srcOrd="15" destOrd="0" presId="urn:microsoft.com/office/officeart/2009/3/layout/RandomtoResultProcess"/>
    <dgm:cxn modelId="{C00D6A1B-D8B8-410A-AAFA-37E8877F199C}" type="presParOf" srcId="{26BE83EE-C281-441A-82B8-E51ACB04564A}" destId="{048E7016-00E6-4105-9963-F6923B5DD39D}" srcOrd="16" destOrd="0" presId="urn:microsoft.com/office/officeart/2009/3/layout/RandomtoResultProcess"/>
    <dgm:cxn modelId="{FCB36387-0873-4B39-AB97-A26E33C33D64}" type="presParOf" srcId="{26BE83EE-C281-441A-82B8-E51ACB04564A}" destId="{68106009-B271-49DF-8802-3608D12F19EE}" srcOrd="17" destOrd="0" presId="urn:microsoft.com/office/officeart/2009/3/layout/RandomtoResultProcess"/>
    <dgm:cxn modelId="{3D7F31D7-35B4-4780-BE07-DBCB408764E4}" type="presParOf" srcId="{26BE83EE-C281-441A-82B8-E51ACB04564A}" destId="{2046406B-DFC7-4CBA-BD55-F2A1E444DC44}" srcOrd="18" destOrd="0" presId="urn:microsoft.com/office/officeart/2009/3/layout/RandomtoResultProcess"/>
    <dgm:cxn modelId="{49522286-3A12-49EE-90AA-3CB5EDA2DA80}" type="presParOf" srcId="{E0FF87F2-79A4-4D48-BE51-64EC40115E34}" destId="{A3DE826C-E51B-4B5A-B69E-D7174F68B9C3}" srcOrd="1" destOrd="0" presId="urn:microsoft.com/office/officeart/2009/3/layout/RandomtoResultProcess"/>
    <dgm:cxn modelId="{E728135D-A0EE-42C6-9F4E-45569C6C0E55}" type="presParOf" srcId="{A3DE826C-E51B-4B5A-B69E-D7174F68B9C3}" destId="{5CF812D8-F9A8-46A3-8C0B-EF7F76A42C20}" srcOrd="0" destOrd="0" presId="urn:microsoft.com/office/officeart/2009/3/layout/RandomtoResultProcess"/>
    <dgm:cxn modelId="{E896C1A5-3B8E-406B-B816-6B0C7E9A92EC}" type="presParOf" srcId="{A3DE826C-E51B-4B5A-B69E-D7174F68B9C3}" destId="{EFF553DE-37F0-4E5C-B38F-DED4D4A3C732}" srcOrd="1" destOrd="0" presId="urn:microsoft.com/office/officeart/2009/3/layout/RandomtoResultProcess"/>
    <dgm:cxn modelId="{4DF8CC05-B9D6-44DC-AC31-7AA84D185DD0}" type="presParOf" srcId="{E0FF87F2-79A4-4D48-BE51-64EC40115E34}" destId="{E7BF290E-DAA1-4159-B023-437490019520}" srcOrd="2" destOrd="0" presId="urn:microsoft.com/office/officeart/2009/3/layout/RandomtoResultProcess"/>
    <dgm:cxn modelId="{48CC51AA-EBBE-49C8-B247-3A53BCE2F9D3}" type="presParOf" srcId="{E7BF290E-DAA1-4159-B023-437490019520}" destId="{2F31E907-208E-42AE-BF2C-11C6CAC3F59B}" srcOrd="0" destOrd="0" presId="urn:microsoft.com/office/officeart/2009/3/layout/RandomtoResultProcess"/>
    <dgm:cxn modelId="{C3F9836A-0637-4E5A-8F80-57094E5D0357}" type="presParOf" srcId="{E7BF290E-DAA1-4159-B023-437490019520}" destId="{E75485BE-84A0-4D99-972E-F35229041BF7}" srcOrd="1" destOrd="0" presId="urn:microsoft.com/office/officeart/2009/3/layout/RandomtoResultProcess"/>
    <dgm:cxn modelId="{86E16DC9-4404-4802-A7C6-12669A5CBFFE}" type="presParOf" srcId="{E0FF87F2-79A4-4D48-BE51-64EC40115E34}" destId="{3CDC9492-8E0C-46DC-9827-4C80BDB10431}" srcOrd="3" destOrd="0" presId="urn:microsoft.com/office/officeart/2009/3/layout/RandomtoResultProcess"/>
    <dgm:cxn modelId="{C855C4BF-FFEA-4033-B2A9-E8C8FFE916E1}" type="presParOf" srcId="{3CDC9492-8E0C-46DC-9827-4C80BDB10431}" destId="{806555E7-54C9-493A-8216-98778129B7AF}" srcOrd="0" destOrd="0" presId="urn:microsoft.com/office/officeart/2009/3/layout/RandomtoResultProcess"/>
    <dgm:cxn modelId="{148901AD-D1EF-4D99-A7B8-1B755028C6EA}" type="presParOf" srcId="{3CDC9492-8E0C-46DC-9827-4C80BDB10431}" destId="{989EE32E-6995-423D-BF70-5EBEAD73AFB1}" srcOrd="1" destOrd="0" presId="urn:microsoft.com/office/officeart/2009/3/layout/RandomtoResultProcess"/>
    <dgm:cxn modelId="{B5950FBB-AF1B-4D0D-985F-95B3F820C90F}" type="presParOf" srcId="{E0FF87F2-79A4-4D48-BE51-64EC40115E34}" destId="{95363624-A7D3-4B56-BA7B-1EF48504CBC4}" srcOrd="4" destOrd="0" presId="urn:microsoft.com/office/officeart/2009/3/layout/RandomtoResultProcess"/>
    <dgm:cxn modelId="{05D5D945-5B6A-4427-8112-D8E87FA655E5}" type="presParOf" srcId="{95363624-A7D3-4B56-BA7B-1EF48504CBC4}" destId="{2D5DF830-927A-42AB-B0E9-BB1688ABF947}" srcOrd="0" destOrd="0" presId="urn:microsoft.com/office/officeart/2009/3/layout/RandomtoResultProcess"/>
    <dgm:cxn modelId="{F8A3CA92-BD63-4EF8-920B-EFD545292D7E}" type="presParOf" srcId="{95363624-A7D3-4B56-BA7B-1EF48504CBC4}" destId="{940F3777-B265-4555-A867-A67CFB8C50F4}" srcOrd="1" destOrd="0" presId="urn:microsoft.com/office/officeart/2009/3/layout/RandomtoResultProcess"/>
    <dgm:cxn modelId="{D873E251-4E0B-45C0-B4F6-9ECC77DEB1C7}" type="presParOf" srcId="{E0FF87F2-79A4-4D48-BE51-64EC40115E34}" destId="{2C265CFF-9237-43A9-A515-E346F4C0F8B5}" srcOrd="5" destOrd="0" presId="urn:microsoft.com/office/officeart/2009/3/layout/RandomtoResultProcess"/>
    <dgm:cxn modelId="{4FE9CB07-E064-4E25-AA01-71F66AA16F7E}" type="presParOf" srcId="{2C265CFF-9237-43A9-A515-E346F4C0F8B5}" destId="{9B514AE5-5431-40E4-808B-B750035E61B3}" srcOrd="0" destOrd="0" presId="urn:microsoft.com/office/officeart/2009/3/layout/RandomtoResultProcess"/>
    <dgm:cxn modelId="{5C6E8A02-ABD7-4B5F-9A2E-A6378C31E42C}" type="presParOf" srcId="{2C265CFF-9237-43A9-A515-E346F4C0F8B5}" destId="{11ACECF4-3F5C-49B4-9946-85016E3236BD}" srcOrd="1" destOrd="0" presId="urn:microsoft.com/office/officeart/2009/3/layout/RandomtoResultProcess"/>
    <dgm:cxn modelId="{10834ED3-611E-4916-8629-FF90701C8D44}" type="presParOf" srcId="{E0FF87F2-79A4-4D48-BE51-64EC40115E34}" destId="{C312ABC7-36DA-4ACB-99CD-C15C387D9A87}" srcOrd="6" destOrd="0" presId="urn:microsoft.com/office/officeart/2009/3/layout/RandomtoResultProcess"/>
    <dgm:cxn modelId="{B7726FAF-15A4-4383-BFB6-089A1FE54E50}" type="presParOf" srcId="{C312ABC7-36DA-4ACB-99CD-C15C387D9A87}" destId="{E4520402-A07A-4FC8-A162-204A0D166B4E}" srcOrd="0" destOrd="0" presId="urn:microsoft.com/office/officeart/2009/3/layout/RandomtoResultProcess"/>
    <dgm:cxn modelId="{532EC558-25CB-413F-B9E4-F71332225EC8}" type="presParOf" srcId="{C312ABC7-36DA-4ACB-99CD-C15C387D9A87}" destId="{F7979451-D8B4-4D8D-81FF-5C7FB1574889}" srcOrd="1" destOrd="0" presId="urn:microsoft.com/office/officeart/2009/3/layout/RandomtoResultProcess"/>
    <dgm:cxn modelId="{F1B9387F-3F17-4CBF-9298-90A7AA0CD85F}" type="presParOf" srcId="{E0FF87F2-79A4-4D48-BE51-64EC40115E34}" destId="{A97BE997-04CC-4F60-AFBE-63654C5C9726}" srcOrd="7" destOrd="0" presId="urn:microsoft.com/office/officeart/2009/3/layout/RandomtoResultProcess"/>
    <dgm:cxn modelId="{78BD5957-7B47-4C65-9A85-65E543DECC91}" type="presParOf" srcId="{A97BE997-04CC-4F60-AFBE-63654C5C9726}" destId="{BDCD65EC-0A55-4007-B48B-D2AC0F3C63F0}" srcOrd="0" destOrd="0" presId="urn:microsoft.com/office/officeart/2009/3/layout/RandomtoResultProcess"/>
    <dgm:cxn modelId="{74DDCB2C-2ED4-4C4F-9D96-EE192C96C7EC}" type="presParOf" srcId="{A97BE997-04CC-4F60-AFBE-63654C5C9726}" destId="{AAB2CC85-E2BC-4DCB-BE84-4ACE0C15D091}" srcOrd="1" destOrd="0" presId="urn:microsoft.com/office/officeart/2009/3/layout/RandomtoResultProcess"/>
    <dgm:cxn modelId="{ECD8D2CC-27FA-42D6-9BA7-BCA7C12630E8}" type="presParOf" srcId="{E0FF87F2-79A4-4D48-BE51-64EC40115E34}" destId="{EF330050-94E3-44B1-BBA3-44EA2DCD673A}" srcOrd="8" destOrd="0" presId="urn:microsoft.com/office/officeart/2009/3/layout/RandomtoResultProcess"/>
    <dgm:cxn modelId="{812A48F2-4B87-48D8-A8D8-D6C3D2C81DDB}" type="presParOf" srcId="{EF330050-94E3-44B1-BBA3-44EA2DCD673A}" destId="{8CFAD229-DA44-4FB8-A926-BC37B856DC04}" srcOrd="0" destOrd="0" presId="urn:microsoft.com/office/officeart/2009/3/layout/RandomtoResultProcess"/>
    <dgm:cxn modelId="{7C062BD5-62F6-46E7-BE79-225DA9019D0F}" type="presParOf" srcId="{EF330050-94E3-44B1-BBA3-44EA2DCD673A}" destId="{A427A479-ACC5-4C7D-B3B8-C4F7E46661E2}" srcOrd="1" destOrd="0" presId="urn:microsoft.com/office/officeart/2009/3/layout/RandomtoResultProcess"/>
    <dgm:cxn modelId="{D42016CE-5A60-444F-B445-D449D4BE6DB3}" type="presParOf" srcId="{E0FF87F2-79A4-4D48-BE51-64EC40115E34}" destId="{7F0A1750-F3E6-47E7-87B8-BECB6B620C70}" srcOrd="9" destOrd="0" presId="urn:microsoft.com/office/officeart/2009/3/layout/RandomtoResultProcess"/>
    <dgm:cxn modelId="{D2B9BDF9-2FB5-4FDD-AA60-949172D96AAA}" type="presParOf" srcId="{7F0A1750-F3E6-47E7-87B8-BECB6B620C70}" destId="{FD8FAD65-F715-426E-B1A9-239EA6B5D873}" srcOrd="0" destOrd="0" presId="urn:microsoft.com/office/officeart/2009/3/layout/RandomtoResultProcess"/>
    <dgm:cxn modelId="{3770162E-ECF5-426E-AFEA-BB7EC74C8051}" type="presParOf" srcId="{7F0A1750-F3E6-47E7-87B8-BECB6B620C70}" destId="{E4DA8D2D-CD94-46EF-8174-45AD41C3E7A3}" srcOrd="1" destOrd="0" presId="urn:microsoft.com/office/officeart/2009/3/layout/RandomtoResultProcess"/>
    <dgm:cxn modelId="{2C441869-3531-4392-9BF8-47A23420928E}" type="presParOf" srcId="{E0FF87F2-79A4-4D48-BE51-64EC40115E34}" destId="{8B59D5E9-A66D-4A9F-931B-8CD1682308A2}" srcOrd="10" destOrd="0" presId="urn:microsoft.com/office/officeart/2009/3/layout/RandomtoResultProcess"/>
    <dgm:cxn modelId="{C14AEEA4-86BB-4917-B5B2-7F7DE81DEE14}" type="presParOf" srcId="{8B59D5E9-A66D-4A9F-931B-8CD1682308A2}" destId="{F443FA39-CEF9-43EE-BEEC-155959486BC9}" srcOrd="0" destOrd="0" presId="urn:microsoft.com/office/officeart/2009/3/layout/RandomtoResultProcess"/>
    <dgm:cxn modelId="{70931934-0201-45A2-A6AA-C13E35C23D77}" type="presParOf" srcId="{8B59D5E9-A66D-4A9F-931B-8CD1682308A2}" destId="{7DA7232A-9236-4EB0-AC3A-3DDBAE5854C1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0155EA-1205-4132-B9E1-122691290A3F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C1462B-07CF-4CD5-92A8-952CAA3B4C5E}" type="par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3540EA-0796-4DB8-9D2B-23AB8080F52E}" type="sibTrans" cxnId="{40767F0E-5805-4D55-B733-314B8F64CBD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796BEF4-A16B-4AC8-AF5E-695F3F209619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8DE01F3A-08E5-4431-AF97-A4EDF3EC645B}" type="pres">
      <dgm:prSet presAssocID="{CD38C542-A218-41F4-8CEC-33E053713DCD}" presName="chaos" presStyleCnt="0"/>
      <dgm:spPr/>
    </dgm:pt>
    <dgm:pt modelId="{B15EBE97-63AB-4A65-924E-51D031D4109F}" type="pres">
      <dgm:prSet presAssocID="{CD38C542-A218-41F4-8CEC-33E053713DCD}" presName="parTx1" presStyleLbl="revTx" presStyleIdx="0" presStyleCnt="5"/>
      <dgm:spPr/>
      <dgm:t>
        <a:bodyPr/>
        <a:lstStyle/>
        <a:p>
          <a:endParaRPr lang="zh-TW" altLang="en-US"/>
        </a:p>
      </dgm:t>
    </dgm:pt>
    <dgm:pt modelId="{83AAE9E7-4014-4078-92B7-3303ECFB3AC4}" type="pres">
      <dgm:prSet presAssocID="{CD38C542-A218-41F4-8CEC-33E053713DCD}" presName="c1" presStyleLbl="node1" presStyleIdx="0" presStyleCnt="19"/>
      <dgm:spPr/>
    </dgm:pt>
    <dgm:pt modelId="{2BE24B57-4E50-4B34-A292-566FABFA10DB}" type="pres">
      <dgm:prSet presAssocID="{CD38C542-A218-41F4-8CEC-33E053713DCD}" presName="c2" presStyleLbl="node1" presStyleIdx="1" presStyleCnt="19"/>
      <dgm:spPr/>
    </dgm:pt>
    <dgm:pt modelId="{0DB956F4-7A47-4C24-A0B1-4F4BC249E428}" type="pres">
      <dgm:prSet presAssocID="{CD38C542-A218-41F4-8CEC-33E053713DCD}" presName="c3" presStyleLbl="node1" presStyleIdx="2" presStyleCnt="19"/>
      <dgm:spPr/>
    </dgm:pt>
    <dgm:pt modelId="{24399062-FDB2-4229-95BE-58ACE685ADDF}" type="pres">
      <dgm:prSet presAssocID="{CD38C542-A218-41F4-8CEC-33E053713DCD}" presName="c4" presStyleLbl="node1" presStyleIdx="3" presStyleCnt="19"/>
      <dgm:spPr/>
    </dgm:pt>
    <dgm:pt modelId="{01BD5950-CC0E-40A4-A4C4-4D39133C7906}" type="pres">
      <dgm:prSet presAssocID="{CD38C542-A218-41F4-8CEC-33E053713DCD}" presName="c5" presStyleLbl="node1" presStyleIdx="4" presStyleCnt="19"/>
      <dgm:spPr/>
    </dgm:pt>
    <dgm:pt modelId="{E7B3BB19-0D93-4856-8FF2-A5137FBCD93E}" type="pres">
      <dgm:prSet presAssocID="{CD38C542-A218-41F4-8CEC-33E053713DCD}" presName="c6" presStyleLbl="node1" presStyleIdx="5" presStyleCnt="19"/>
      <dgm:spPr/>
    </dgm:pt>
    <dgm:pt modelId="{60E80D6F-4AF6-4575-A91D-D7D35630E307}" type="pres">
      <dgm:prSet presAssocID="{CD38C542-A218-41F4-8CEC-33E053713DCD}" presName="c7" presStyleLbl="node1" presStyleIdx="6" presStyleCnt="19"/>
      <dgm:spPr/>
    </dgm:pt>
    <dgm:pt modelId="{C6E9A783-D45F-4418-913A-79C94BBD4511}" type="pres">
      <dgm:prSet presAssocID="{CD38C542-A218-41F4-8CEC-33E053713DCD}" presName="c8" presStyleLbl="node1" presStyleIdx="7" presStyleCnt="19"/>
      <dgm:spPr/>
    </dgm:pt>
    <dgm:pt modelId="{F0479316-9BB0-49D8-8228-E20EA2940474}" type="pres">
      <dgm:prSet presAssocID="{CD38C542-A218-41F4-8CEC-33E053713DCD}" presName="c9" presStyleLbl="node1" presStyleIdx="8" presStyleCnt="19"/>
      <dgm:spPr/>
    </dgm:pt>
    <dgm:pt modelId="{E40EC593-8C60-48AE-98DD-590517DE03BD}" type="pres">
      <dgm:prSet presAssocID="{CD38C542-A218-41F4-8CEC-33E053713DCD}" presName="c10" presStyleLbl="node1" presStyleIdx="9" presStyleCnt="19"/>
      <dgm:spPr/>
    </dgm:pt>
    <dgm:pt modelId="{93EB8126-5C2A-4DF9-A3DA-8F63483D2B7D}" type="pres">
      <dgm:prSet presAssocID="{CD38C542-A218-41F4-8CEC-33E053713DCD}" presName="c11" presStyleLbl="node1" presStyleIdx="10" presStyleCnt="19"/>
      <dgm:spPr/>
    </dgm:pt>
    <dgm:pt modelId="{9B3482F4-E123-4E94-9062-29F7BFF8D925}" type="pres">
      <dgm:prSet presAssocID="{CD38C542-A218-41F4-8CEC-33E053713DCD}" presName="c12" presStyleLbl="node1" presStyleIdx="11" presStyleCnt="19"/>
      <dgm:spPr/>
    </dgm:pt>
    <dgm:pt modelId="{C7D66BEE-A0D3-4F01-894D-11D557317411}" type="pres">
      <dgm:prSet presAssocID="{CD38C542-A218-41F4-8CEC-33E053713DCD}" presName="c13" presStyleLbl="node1" presStyleIdx="12" presStyleCnt="19"/>
      <dgm:spPr/>
    </dgm:pt>
    <dgm:pt modelId="{88AB4D1B-AC55-4BE9-92DD-C1771F5F7819}" type="pres">
      <dgm:prSet presAssocID="{CD38C542-A218-41F4-8CEC-33E053713DCD}" presName="c14" presStyleLbl="node1" presStyleIdx="13" presStyleCnt="19"/>
      <dgm:spPr/>
    </dgm:pt>
    <dgm:pt modelId="{49DD6011-9C6B-4355-9AD6-A86B7DBEB734}" type="pres">
      <dgm:prSet presAssocID="{CD38C542-A218-41F4-8CEC-33E053713DCD}" presName="c15" presStyleLbl="node1" presStyleIdx="14" presStyleCnt="19"/>
      <dgm:spPr/>
    </dgm:pt>
    <dgm:pt modelId="{C9B3333F-3127-43F2-B5CA-99393FA7899E}" type="pres">
      <dgm:prSet presAssocID="{CD38C542-A218-41F4-8CEC-33E053713DCD}" presName="c16" presStyleLbl="node1" presStyleIdx="15" presStyleCnt="19"/>
      <dgm:spPr/>
    </dgm:pt>
    <dgm:pt modelId="{8671D7F4-1D15-4B08-9AA7-CFF24CAE0CA8}" type="pres">
      <dgm:prSet presAssocID="{CD38C542-A218-41F4-8CEC-33E053713DCD}" presName="c17" presStyleLbl="node1" presStyleIdx="16" presStyleCnt="19"/>
      <dgm:spPr/>
    </dgm:pt>
    <dgm:pt modelId="{CC6F9730-D204-4079-9E10-8E73897E9C24}" type="pres">
      <dgm:prSet presAssocID="{CD38C542-A218-41F4-8CEC-33E053713DCD}" presName="c18" presStyleLbl="node1" presStyleIdx="17" presStyleCnt="19"/>
      <dgm:spPr/>
    </dgm:pt>
    <dgm:pt modelId="{1AC45681-16B3-4D2F-A206-EF32EA272CA5}" type="pres">
      <dgm:prSet presAssocID="{82DBB876-E5B3-47D4-B3FD-D8F10AB72D04}" presName="chevronComposite1" presStyleCnt="0"/>
      <dgm:spPr/>
    </dgm:pt>
    <dgm:pt modelId="{072CF04D-24D0-49D7-BE32-9400B73EBCD0}" type="pres">
      <dgm:prSet presAssocID="{82DBB876-E5B3-47D4-B3FD-D8F10AB72D04}" presName="chevron1" presStyleLbl="sibTrans2D1" presStyleIdx="0" presStyleCnt="5"/>
      <dgm:spPr/>
    </dgm:pt>
    <dgm:pt modelId="{4976CBF7-AAED-473F-8680-938AF9DAB2E0}" type="pres">
      <dgm:prSet presAssocID="{82DBB876-E5B3-47D4-B3FD-D8F10AB72D04}" presName="spChevron1" presStyleCnt="0"/>
      <dgm:spPr/>
    </dgm:pt>
    <dgm:pt modelId="{B57C8E88-FD82-4CB7-8DAA-EB6B88E9D706}" type="pres">
      <dgm:prSet presAssocID="{6FDC79C5-0392-4B91-94CA-7CB2CA18C1B0}" presName="middle" presStyleCnt="0"/>
      <dgm:spPr/>
    </dgm:pt>
    <dgm:pt modelId="{7000C716-A7D8-4F65-9E5A-1268DBF1C393}" type="pres">
      <dgm:prSet presAssocID="{6FDC79C5-0392-4B91-94CA-7CB2CA18C1B0}" presName="parTxMid" presStyleLbl="revTx" presStyleIdx="1" presStyleCnt="5"/>
      <dgm:spPr/>
      <dgm:t>
        <a:bodyPr/>
        <a:lstStyle/>
        <a:p>
          <a:endParaRPr lang="zh-TW" altLang="en-US"/>
        </a:p>
      </dgm:t>
    </dgm:pt>
    <dgm:pt modelId="{D72BE386-61EA-4CA4-B2D8-76B1868F765D}" type="pres">
      <dgm:prSet presAssocID="{6FDC79C5-0392-4B91-94CA-7CB2CA18C1B0}" presName="spMid" presStyleCnt="0"/>
      <dgm:spPr/>
    </dgm:pt>
    <dgm:pt modelId="{BB54BBFE-3427-4497-AC30-C622365977B4}" type="pres">
      <dgm:prSet presAssocID="{4DC7EE98-BB06-4BF6-9CF9-275D88AB6EBF}" presName="chevronComposite1" presStyleCnt="0"/>
      <dgm:spPr/>
    </dgm:pt>
    <dgm:pt modelId="{3748DA83-B0E0-4834-8D9B-62363ADFB33F}" type="pres">
      <dgm:prSet presAssocID="{4DC7EE98-BB06-4BF6-9CF9-275D88AB6EBF}" presName="chevron1" presStyleLbl="sibTrans2D1" presStyleIdx="1" presStyleCnt="5"/>
      <dgm:spPr/>
    </dgm:pt>
    <dgm:pt modelId="{0F89874D-E817-40AC-A49D-11757C2B2617}" type="pres">
      <dgm:prSet presAssocID="{4DC7EE98-BB06-4BF6-9CF9-275D88AB6EBF}" presName="spChevron1" presStyleCnt="0"/>
      <dgm:spPr/>
    </dgm:pt>
    <dgm:pt modelId="{DD97A540-1C0C-412C-9360-DB0DDE346E6F}" type="pres">
      <dgm:prSet presAssocID="{9C79CFAB-2C70-486D-B39A-E2C802B6BF66}" presName="middle" presStyleCnt="0"/>
      <dgm:spPr/>
    </dgm:pt>
    <dgm:pt modelId="{21D6BED4-155B-45BA-9C38-DD5B5FB2E937}" type="pres">
      <dgm:prSet presAssocID="{9C79CFAB-2C70-486D-B39A-E2C802B6BF66}" presName="parTxMid" presStyleLbl="revTx" presStyleIdx="2" presStyleCnt="5"/>
      <dgm:spPr/>
      <dgm:t>
        <a:bodyPr/>
        <a:lstStyle/>
        <a:p>
          <a:endParaRPr lang="zh-TW" altLang="en-US"/>
        </a:p>
      </dgm:t>
    </dgm:pt>
    <dgm:pt modelId="{01CE6324-7FD0-4000-A3A7-F591F12B7B2F}" type="pres">
      <dgm:prSet presAssocID="{9C79CFAB-2C70-486D-B39A-E2C802B6BF66}" presName="spMid" presStyleCnt="0"/>
      <dgm:spPr/>
    </dgm:pt>
    <dgm:pt modelId="{5E4FEC6D-A3F2-4F8C-BD11-CAA0D94AF67E}" type="pres">
      <dgm:prSet presAssocID="{0CA3AFFF-240F-4D91-85EE-E48B73181A28}" presName="chevronComposite1" presStyleCnt="0"/>
      <dgm:spPr/>
    </dgm:pt>
    <dgm:pt modelId="{4353D554-3C23-46E7-BB00-C262B94ACBB8}" type="pres">
      <dgm:prSet presAssocID="{0CA3AFFF-240F-4D91-85EE-E48B73181A28}" presName="chevron1" presStyleLbl="sibTrans2D1" presStyleIdx="2" presStyleCnt="5"/>
      <dgm:spPr/>
    </dgm:pt>
    <dgm:pt modelId="{2D7D6272-5B33-4C91-84EB-0484C5A2BEA2}" type="pres">
      <dgm:prSet presAssocID="{0CA3AFFF-240F-4D91-85EE-E48B73181A28}" presName="spChevron1" presStyleCnt="0"/>
      <dgm:spPr/>
    </dgm:pt>
    <dgm:pt modelId="{8622F9A7-0E1B-43E5-B1CB-B702023B92D3}" type="pres">
      <dgm:prSet presAssocID="{DD05D6B3-4705-415D-A3A6-7FD419845F56}" presName="middle" presStyleCnt="0"/>
      <dgm:spPr/>
    </dgm:pt>
    <dgm:pt modelId="{3E54BC46-73C9-4236-9A97-77E77729F8D7}" type="pres">
      <dgm:prSet presAssocID="{DD05D6B3-4705-415D-A3A6-7FD419845F56}" presName="parTxMid" presStyleLbl="revTx" presStyleIdx="3" presStyleCnt="5"/>
      <dgm:spPr/>
      <dgm:t>
        <a:bodyPr/>
        <a:lstStyle/>
        <a:p>
          <a:endParaRPr lang="zh-TW" altLang="en-US"/>
        </a:p>
      </dgm:t>
    </dgm:pt>
    <dgm:pt modelId="{51421CAA-0D79-47C7-A7E1-51D0C8779DF9}" type="pres">
      <dgm:prSet presAssocID="{DD05D6B3-4705-415D-A3A6-7FD419845F56}" presName="spMid" presStyleCnt="0"/>
      <dgm:spPr/>
    </dgm:pt>
    <dgm:pt modelId="{2E5FDA2F-EC7A-4970-A04E-7C9CB74E03F0}" type="pres">
      <dgm:prSet presAssocID="{07097C13-C49C-417F-BBE2-78F45F20FC22}" presName="chevronComposite1" presStyleCnt="0"/>
      <dgm:spPr/>
    </dgm:pt>
    <dgm:pt modelId="{080C4B6F-6DDD-408B-B87B-E62747DCF30C}" type="pres">
      <dgm:prSet presAssocID="{07097C13-C49C-417F-BBE2-78F45F20FC22}" presName="chevron1" presStyleLbl="sibTrans2D1" presStyleIdx="3" presStyleCnt="5"/>
      <dgm:spPr/>
    </dgm:pt>
    <dgm:pt modelId="{A0947441-3C5D-4A96-AADC-B3A6ECDFC4CF}" type="pres">
      <dgm:prSet presAssocID="{07097C13-C49C-417F-BBE2-78F45F20FC22}" presName="spChevron1" presStyleCnt="0"/>
      <dgm:spPr/>
    </dgm:pt>
    <dgm:pt modelId="{9AE97E86-98D2-4F2B-A546-11952AF7EF13}" type="pres">
      <dgm:prSet presAssocID="{A6F45D50-B918-4597-B91F-F98D6961FF4A}" presName="middle" presStyleCnt="0"/>
      <dgm:spPr/>
    </dgm:pt>
    <dgm:pt modelId="{022A40A9-E8C2-478A-9DC4-81830A13769D}" type="pres">
      <dgm:prSet presAssocID="{A6F45D50-B918-4597-B91F-F98D6961FF4A}" presName="parTxMid" presStyleLbl="revTx" presStyleIdx="4" presStyleCnt="5"/>
      <dgm:spPr/>
      <dgm:t>
        <a:bodyPr/>
        <a:lstStyle/>
        <a:p>
          <a:endParaRPr lang="zh-TW" altLang="en-US"/>
        </a:p>
      </dgm:t>
    </dgm:pt>
    <dgm:pt modelId="{2936DB62-CDDA-46DA-82A1-566B0EC4E756}" type="pres">
      <dgm:prSet presAssocID="{A6F45D50-B918-4597-B91F-F98D6961FF4A}" presName="spMid" presStyleCnt="0"/>
      <dgm:spPr/>
    </dgm:pt>
    <dgm:pt modelId="{F8CD69D2-1F0C-4CFE-B918-7F4B0E952419}" type="pres">
      <dgm:prSet presAssocID="{2E9F798E-2953-4E94-9364-7ED3E1E85FEC}" presName="chevronComposite1" presStyleCnt="0"/>
      <dgm:spPr/>
    </dgm:pt>
    <dgm:pt modelId="{C4EABF05-5DE3-4DCC-B9E1-3DDF9360653B}" type="pres">
      <dgm:prSet presAssocID="{2E9F798E-2953-4E94-9364-7ED3E1E85FEC}" presName="chevron1" presStyleLbl="sibTrans2D1" presStyleIdx="4" presStyleCnt="5"/>
      <dgm:spPr/>
    </dgm:pt>
    <dgm:pt modelId="{6DFC34C1-A8B4-40D6-B6BE-FF06456723F4}" type="pres">
      <dgm:prSet presAssocID="{2E9F798E-2953-4E94-9364-7ED3E1E85FEC}" presName="spChevron1" presStyleCnt="0"/>
      <dgm:spPr/>
    </dgm:pt>
    <dgm:pt modelId="{EFFE0D0E-E0D2-4CB1-B107-BA90DB4808D2}" type="pres">
      <dgm:prSet presAssocID="{940155EA-1205-4132-B9E1-122691290A3F}" presName="last" presStyleCnt="0"/>
      <dgm:spPr/>
    </dgm:pt>
    <dgm:pt modelId="{5A770D79-A1DC-4063-BE69-DF3AD644EC92}" type="pres">
      <dgm:prSet presAssocID="{940155EA-1205-4132-B9E1-122691290A3F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E3266F17-6822-44C8-A31A-94A12695CBF6}" type="pres">
      <dgm:prSet presAssocID="{940155EA-1205-4132-B9E1-122691290A3F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924CB077-AFFE-4271-AB9E-B3BFF2D1AD71}" type="presOf" srcId="{CD38C542-A218-41F4-8CEC-33E053713DCD}" destId="{B15EBE97-63AB-4A65-924E-51D031D4109F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7D9589DB-81B0-4839-A9A9-4BB53CF0CCBA}" type="presOf" srcId="{940155EA-1205-4132-B9E1-122691290A3F}" destId="{5A770D79-A1DC-4063-BE69-DF3AD644EC92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13515794-450A-4098-8B0E-5F14989AB8F7}" type="presOf" srcId="{DD05D6B3-4705-415D-A3A6-7FD419845F56}" destId="{3E54BC46-73C9-4236-9A97-77E77729F8D7}" srcOrd="0" destOrd="0" presId="urn:microsoft.com/office/officeart/2009/3/layout/RandomtoResultProcess"/>
    <dgm:cxn modelId="{40767F0E-5805-4D55-B733-314B8F64CBDC}" srcId="{72F25B54-7ABB-4DD2-8889-F2CFC21D1312}" destId="{940155EA-1205-4132-B9E1-122691290A3F}" srcOrd="5" destOrd="0" parTransId="{FBC1462B-07CF-4CD5-92A8-952CAA3B4C5E}" sibTransId="{CF3540EA-0796-4DB8-9D2B-23AB8080F52E}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ED46BFE6-0C9B-41E0-9C8E-504FCB0B71ED}" type="presOf" srcId="{72F25B54-7ABB-4DD2-8889-F2CFC21D1312}" destId="{5796BEF4-A16B-4AC8-AF5E-695F3F209619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8C89E57F-2A69-4A47-9B06-A07CCB9FE91C}" type="presOf" srcId="{6FDC79C5-0392-4B91-94CA-7CB2CA18C1B0}" destId="{7000C716-A7D8-4F65-9E5A-1268DBF1C393}" srcOrd="0" destOrd="0" presId="urn:microsoft.com/office/officeart/2009/3/layout/RandomtoResultProcess"/>
    <dgm:cxn modelId="{C64AD66E-1DCD-48A3-AFD0-1F705B66A0A3}" type="presOf" srcId="{9C79CFAB-2C70-486D-B39A-E2C802B6BF66}" destId="{21D6BED4-155B-45BA-9C38-DD5B5FB2E937}" srcOrd="0" destOrd="0" presId="urn:microsoft.com/office/officeart/2009/3/layout/RandomtoResultProcess"/>
    <dgm:cxn modelId="{467A6FAC-0634-45A3-9AD8-24BAF6618EC4}" type="presOf" srcId="{A6F45D50-B918-4597-B91F-F98D6961FF4A}" destId="{022A40A9-E8C2-478A-9DC4-81830A13769D}" srcOrd="0" destOrd="0" presId="urn:microsoft.com/office/officeart/2009/3/layout/RandomtoResultProcess"/>
    <dgm:cxn modelId="{88D4A35C-204B-4C55-AFEE-9A458A62C7BB}" type="presParOf" srcId="{5796BEF4-A16B-4AC8-AF5E-695F3F209619}" destId="{8DE01F3A-08E5-4431-AF97-A4EDF3EC645B}" srcOrd="0" destOrd="0" presId="urn:microsoft.com/office/officeart/2009/3/layout/RandomtoResultProcess"/>
    <dgm:cxn modelId="{9A068008-6DE8-46CA-A20B-1EA53C3B966D}" type="presParOf" srcId="{8DE01F3A-08E5-4431-AF97-A4EDF3EC645B}" destId="{B15EBE97-63AB-4A65-924E-51D031D4109F}" srcOrd="0" destOrd="0" presId="urn:microsoft.com/office/officeart/2009/3/layout/RandomtoResultProcess"/>
    <dgm:cxn modelId="{3A90B7F4-830C-4A88-8DB1-8CB5AD428976}" type="presParOf" srcId="{8DE01F3A-08E5-4431-AF97-A4EDF3EC645B}" destId="{83AAE9E7-4014-4078-92B7-3303ECFB3AC4}" srcOrd="1" destOrd="0" presId="urn:microsoft.com/office/officeart/2009/3/layout/RandomtoResultProcess"/>
    <dgm:cxn modelId="{832BBBE9-C24B-4F59-80FD-BBE7C63A3A7E}" type="presParOf" srcId="{8DE01F3A-08E5-4431-AF97-A4EDF3EC645B}" destId="{2BE24B57-4E50-4B34-A292-566FABFA10DB}" srcOrd="2" destOrd="0" presId="urn:microsoft.com/office/officeart/2009/3/layout/RandomtoResultProcess"/>
    <dgm:cxn modelId="{CEA7CAEE-9FCD-4094-8219-E2E971250F4F}" type="presParOf" srcId="{8DE01F3A-08E5-4431-AF97-A4EDF3EC645B}" destId="{0DB956F4-7A47-4C24-A0B1-4F4BC249E428}" srcOrd="3" destOrd="0" presId="urn:microsoft.com/office/officeart/2009/3/layout/RandomtoResultProcess"/>
    <dgm:cxn modelId="{DA303FDF-9FF8-4767-ACE5-3BD36ABD1353}" type="presParOf" srcId="{8DE01F3A-08E5-4431-AF97-A4EDF3EC645B}" destId="{24399062-FDB2-4229-95BE-58ACE685ADDF}" srcOrd="4" destOrd="0" presId="urn:microsoft.com/office/officeart/2009/3/layout/RandomtoResultProcess"/>
    <dgm:cxn modelId="{D4947C26-DB67-4C91-A762-C7B5AC994E04}" type="presParOf" srcId="{8DE01F3A-08E5-4431-AF97-A4EDF3EC645B}" destId="{01BD5950-CC0E-40A4-A4C4-4D39133C7906}" srcOrd="5" destOrd="0" presId="urn:microsoft.com/office/officeart/2009/3/layout/RandomtoResultProcess"/>
    <dgm:cxn modelId="{5D13981D-507E-4270-B7A6-35771B8D8E4C}" type="presParOf" srcId="{8DE01F3A-08E5-4431-AF97-A4EDF3EC645B}" destId="{E7B3BB19-0D93-4856-8FF2-A5137FBCD93E}" srcOrd="6" destOrd="0" presId="urn:microsoft.com/office/officeart/2009/3/layout/RandomtoResultProcess"/>
    <dgm:cxn modelId="{CC7FCC3E-C1B5-4728-A654-67130DDB842B}" type="presParOf" srcId="{8DE01F3A-08E5-4431-AF97-A4EDF3EC645B}" destId="{60E80D6F-4AF6-4575-A91D-D7D35630E307}" srcOrd="7" destOrd="0" presId="urn:microsoft.com/office/officeart/2009/3/layout/RandomtoResultProcess"/>
    <dgm:cxn modelId="{00C14E18-D0FB-4ED9-9334-35775D6CB970}" type="presParOf" srcId="{8DE01F3A-08E5-4431-AF97-A4EDF3EC645B}" destId="{C6E9A783-D45F-4418-913A-79C94BBD4511}" srcOrd="8" destOrd="0" presId="urn:microsoft.com/office/officeart/2009/3/layout/RandomtoResultProcess"/>
    <dgm:cxn modelId="{C32D9DB6-9CE7-4AED-8A1C-2B3E5D26512F}" type="presParOf" srcId="{8DE01F3A-08E5-4431-AF97-A4EDF3EC645B}" destId="{F0479316-9BB0-49D8-8228-E20EA2940474}" srcOrd="9" destOrd="0" presId="urn:microsoft.com/office/officeart/2009/3/layout/RandomtoResultProcess"/>
    <dgm:cxn modelId="{A5DAB804-7916-4239-A4F5-C25BAA731FC1}" type="presParOf" srcId="{8DE01F3A-08E5-4431-AF97-A4EDF3EC645B}" destId="{E40EC593-8C60-48AE-98DD-590517DE03BD}" srcOrd="10" destOrd="0" presId="urn:microsoft.com/office/officeart/2009/3/layout/RandomtoResultProcess"/>
    <dgm:cxn modelId="{F8E71F8F-52F1-4DF3-8D84-53C1D5295291}" type="presParOf" srcId="{8DE01F3A-08E5-4431-AF97-A4EDF3EC645B}" destId="{93EB8126-5C2A-4DF9-A3DA-8F63483D2B7D}" srcOrd="11" destOrd="0" presId="urn:microsoft.com/office/officeart/2009/3/layout/RandomtoResultProcess"/>
    <dgm:cxn modelId="{45906ADE-6554-4D9A-AC21-2A5F935A5F2C}" type="presParOf" srcId="{8DE01F3A-08E5-4431-AF97-A4EDF3EC645B}" destId="{9B3482F4-E123-4E94-9062-29F7BFF8D925}" srcOrd="12" destOrd="0" presId="urn:microsoft.com/office/officeart/2009/3/layout/RandomtoResultProcess"/>
    <dgm:cxn modelId="{A9CC7FA9-7A87-4197-A465-1417C0511E3B}" type="presParOf" srcId="{8DE01F3A-08E5-4431-AF97-A4EDF3EC645B}" destId="{C7D66BEE-A0D3-4F01-894D-11D557317411}" srcOrd="13" destOrd="0" presId="urn:microsoft.com/office/officeart/2009/3/layout/RandomtoResultProcess"/>
    <dgm:cxn modelId="{4321775E-5073-454A-96C5-EA0CD92DA7FC}" type="presParOf" srcId="{8DE01F3A-08E5-4431-AF97-A4EDF3EC645B}" destId="{88AB4D1B-AC55-4BE9-92DD-C1771F5F7819}" srcOrd="14" destOrd="0" presId="urn:microsoft.com/office/officeart/2009/3/layout/RandomtoResultProcess"/>
    <dgm:cxn modelId="{D6BAD431-9492-4CAD-BEF1-BE2003E99E68}" type="presParOf" srcId="{8DE01F3A-08E5-4431-AF97-A4EDF3EC645B}" destId="{49DD6011-9C6B-4355-9AD6-A86B7DBEB734}" srcOrd="15" destOrd="0" presId="urn:microsoft.com/office/officeart/2009/3/layout/RandomtoResultProcess"/>
    <dgm:cxn modelId="{53A8121C-FF40-4BE1-B6E6-14F420B7651C}" type="presParOf" srcId="{8DE01F3A-08E5-4431-AF97-A4EDF3EC645B}" destId="{C9B3333F-3127-43F2-B5CA-99393FA7899E}" srcOrd="16" destOrd="0" presId="urn:microsoft.com/office/officeart/2009/3/layout/RandomtoResultProcess"/>
    <dgm:cxn modelId="{380AC464-4779-4C71-B0DE-1879C03A91B1}" type="presParOf" srcId="{8DE01F3A-08E5-4431-AF97-A4EDF3EC645B}" destId="{8671D7F4-1D15-4B08-9AA7-CFF24CAE0CA8}" srcOrd="17" destOrd="0" presId="urn:microsoft.com/office/officeart/2009/3/layout/RandomtoResultProcess"/>
    <dgm:cxn modelId="{E23F24FC-71AD-439B-9369-B3C418B48797}" type="presParOf" srcId="{8DE01F3A-08E5-4431-AF97-A4EDF3EC645B}" destId="{CC6F9730-D204-4079-9E10-8E73897E9C24}" srcOrd="18" destOrd="0" presId="urn:microsoft.com/office/officeart/2009/3/layout/RandomtoResultProcess"/>
    <dgm:cxn modelId="{8D2E9E7F-5488-4693-A77E-A5289F823C19}" type="presParOf" srcId="{5796BEF4-A16B-4AC8-AF5E-695F3F209619}" destId="{1AC45681-16B3-4D2F-A206-EF32EA272CA5}" srcOrd="1" destOrd="0" presId="urn:microsoft.com/office/officeart/2009/3/layout/RandomtoResultProcess"/>
    <dgm:cxn modelId="{7748A4BB-CEF2-494D-9832-4A163943A62D}" type="presParOf" srcId="{1AC45681-16B3-4D2F-A206-EF32EA272CA5}" destId="{072CF04D-24D0-49D7-BE32-9400B73EBCD0}" srcOrd="0" destOrd="0" presId="urn:microsoft.com/office/officeart/2009/3/layout/RandomtoResultProcess"/>
    <dgm:cxn modelId="{B547D593-939A-4C93-BCAD-460E93130142}" type="presParOf" srcId="{1AC45681-16B3-4D2F-A206-EF32EA272CA5}" destId="{4976CBF7-AAED-473F-8680-938AF9DAB2E0}" srcOrd="1" destOrd="0" presId="urn:microsoft.com/office/officeart/2009/3/layout/RandomtoResultProcess"/>
    <dgm:cxn modelId="{42B2267F-0287-4BE7-AA6E-FDE8E7344D1C}" type="presParOf" srcId="{5796BEF4-A16B-4AC8-AF5E-695F3F209619}" destId="{B57C8E88-FD82-4CB7-8DAA-EB6B88E9D706}" srcOrd="2" destOrd="0" presId="urn:microsoft.com/office/officeart/2009/3/layout/RandomtoResultProcess"/>
    <dgm:cxn modelId="{FFD81863-D7A2-4C24-BE5D-CA3352487123}" type="presParOf" srcId="{B57C8E88-FD82-4CB7-8DAA-EB6B88E9D706}" destId="{7000C716-A7D8-4F65-9E5A-1268DBF1C393}" srcOrd="0" destOrd="0" presId="urn:microsoft.com/office/officeart/2009/3/layout/RandomtoResultProcess"/>
    <dgm:cxn modelId="{02D50E4F-35DA-4528-813C-EB54FEC2A153}" type="presParOf" srcId="{B57C8E88-FD82-4CB7-8DAA-EB6B88E9D706}" destId="{D72BE386-61EA-4CA4-B2D8-76B1868F765D}" srcOrd="1" destOrd="0" presId="urn:microsoft.com/office/officeart/2009/3/layout/RandomtoResultProcess"/>
    <dgm:cxn modelId="{85693320-2684-4B49-BB72-B9ADCE7976E8}" type="presParOf" srcId="{5796BEF4-A16B-4AC8-AF5E-695F3F209619}" destId="{BB54BBFE-3427-4497-AC30-C622365977B4}" srcOrd="3" destOrd="0" presId="urn:microsoft.com/office/officeart/2009/3/layout/RandomtoResultProcess"/>
    <dgm:cxn modelId="{8818495B-4EAE-424D-BE4E-400DA01CFC9F}" type="presParOf" srcId="{BB54BBFE-3427-4497-AC30-C622365977B4}" destId="{3748DA83-B0E0-4834-8D9B-62363ADFB33F}" srcOrd="0" destOrd="0" presId="urn:microsoft.com/office/officeart/2009/3/layout/RandomtoResultProcess"/>
    <dgm:cxn modelId="{BCC70859-D9A8-427B-929C-55D5215D98B7}" type="presParOf" srcId="{BB54BBFE-3427-4497-AC30-C622365977B4}" destId="{0F89874D-E817-40AC-A49D-11757C2B2617}" srcOrd="1" destOrd="0" presId="urn:microsoft.com/office/officeart/2009/3/layout/RandomtoResultProcess"/>
    <dgm:cxn modelId="{68225725-398A-47A3-AE3A-291E39850855}" type="presParOf" srcId="{5796BEF4-A16B-4AC8-AF5E-695F3F209619}" destId="{DD97A540-1C0C-412C-9360-DB0DDE346E6F}" srcOrd="4" destOrd="0" presId="urn:microsoft.com/office/officeart/2009/3/layout/RandomtoResultProcess"/>
    <dgm:cxn modelId="{F71B6392-19A8-4BF7-A369-451253AF304B}" type="presParOf" srcId="{DD97A540-1C0C-412C-9360-DB0DDE346E6F}" destId="{21D6BED4-155B-45BA-9C38-DD5B5FB2E937}" srcOrd="0" destOrd="0" presId="urn:microsoft.com/office/officeart/2009/3/layout/RandomtoResultProcess"/>
    <dgm:cxn modelId="{7A88D047-4A74-4581-9D7B-2DE9A99D9B34}" type="presParOf" srcId="{DD97A540-1C0C-412C-9360-DB0DDE346E6F}" destId="{01CE6324-7FD0-4000-A3A7-F591F12B7B2F}" srcOrd="1" destOrd="0" presId="urn:microsoft.com/office/officeart/2009/3/layout/RandomtoResultProcess"/>
    <dgm:cxn modelId="{222EFB18-3E62-44D1-BCFA-7D57FAE20278}" type="presParOf" srcId="{5796BEF4-A16B-4AC8-AF5E-695F3F209619}" destId="{5E4FEC6D-A3F2-4F8C-BD11-CAA0D94AF67E}" srcOrd="5" destOrd="0" presId="urn:microsoft.com/office/officeart/2009/3/layout/RandomtoResultProcess"/>
    <dgm:cxn modelId="{45B5FA44-731D-44D3-9C34-6117678391FF}" type="presParOf" srcId="{5E4FEC6D-A3F2-4F8C-BD11-CAA0D94AF67E}" destId="{4353D554-3C23-46E7-BB00-C262B94ACBB8}" srcOrd="0" destOrd="0" presId="urn:microsoft.com/office/officeart/2009/3/layout/RandomtoResultProcess"/>
    <dgm:cxn modelId="{7E91813F-F47E-4441-868F-2D5F806FD88C}" type="presParOf" srcId="{5E4FEC6D-A3F2-4F8C-BD11-CAA0D94AF67E}" destId="{2D7D6272-5B33-4C91-84EB-0484C5A2BEA2}" srcOrd="1" destOrd="0" presId="urn:microsoft.com/office/officeart/2009/3/layout/RandomtoResultProcess"/>
    <dgm:cxn modelId="{1F8ED9CF-03D6-40C2-80F4-0D665EE71698}" type="presParOf" srcId="{5796BEF4-A16B-4AC8-AF5E-695F3F209619}" destId="{8622F9A7-0E1B-43E5-B1CB-B702023B92D3}" srcOrd="6" destOrd="0" presId="urn:microsoft.com/office/officeart/2009/3/layout/RandomtoResultProcess"/>
    <dgm:cxn modelId="{57069BF7-D853-4901-81B4-EE8B3B9F01E4}" type="presParOf" srcId="{8622F9A7-0E1B-43E5-B1CB-B702023B92D3}" destId="{3E54BC46-73C9-4236-9A97-77E77729F8D7}" srcOrd="0" destOrd="0" presId="urn:microsoft.com/office/officeart/2009/3/layout/RandomtoResultProcess"/>
    <dgm:cxn modelId="{D20B408E-C4F8-42B2-B38C-A789C55D7494}" type="presParOf" srcId="{8622F9A7-0E1B-43E5-B1CB-B702023B92D3}" destId="{51421CAA-0D79-47C7-A7E1-51D0C8779DF9}" srcOrd="1" destOrd="0" presId="urn:microsoft.com/office/officeart/2009/3/layout/RandomtoResultProcess"/>
    <dgm:cxn modelId="{1E045801-71C5-4889-A5F9-83AD606894E5}" type="presParOf" srcId="{5796BEF4-A16B-4AC8-AF5E-695F3F209619}" destId="{2E5FDA2F-EC7A-4970-A04E-7C9CB74E03F0}" srcOrd="7" destOrd="0" presId="urn:microsoft.com/office/officeart/2009/3/layout/RandomtoResultProcess"/>
    <dgm:cxn modelId="{E0416319-A22E-4FFF-A6C1-2D9C3BA9DD21}" type="presParOf" srcId="{2E5FDA2F-EC7A-4970-A04E-7C9CB74E03F0}" destId="{080C4B6F-6DDD-408B-B87B-E62747DCF30C}" srcOrd="0" destOrd="0" presId="urn:microsoft.com/office/officeart/2009/3/layout/RandomtoResultProcess"/>
    <dgm:cxn modelId="{6A36E6E3-B7E2-47B2-A3A8-452355B2E2D8}" type="presParOf" srcId="{2E5FDA2F-EC7A-4970-A04E-7C9CB74E03F0}" destId="{A0947441-3C5D-4A96-AADC-B3A6ECDFC4CF}" srcOrd="1" destOrd="0" presId="urn:microsoft.com/office/officeart/2009/3/layout/RandomtoResultProcess"/>
    <dgm:cxn modelId="{D4A1473E-C1BD-4991-9508-D3F35B80FF21}" type="presParOf" srcId="{5796BEF4-A16B-4AC8-AF5E-695F3F209619}" destId="{9AE97E86-98D2-4F2B-A546-11952AF7EF13}" srcOrd="8" destOrd="0" presId="urn:microsoft.com/office/officeart/2009/3/layout/RandomtoResultProcess"/>
    <dgm:cxn modelId="{BBB087E5-9132-4581-8CF6-AE50BE332E1A}" type="presParOf" srcId="{9AE97E86-98D2-4F2B-A546-11952AF7EF13}" destId="{022A40A9-E8C2-478A-9DC4-81830A13769D}" srcOrd="0" destOrd="0" presId="urn:microsoft.com/office/officeart/2009/3/layout/RandomtoResultProcess"/>
    <dgm:cxn modelId="{4FD8B44E-26F7-465B-A567-CF21D1E4F14A}" type="presParOf" srcId="{9AE97E86-98D2-4F2B-A546-11952AF7EF13}" destId="{2936DB62-CDDA-46DA-82A1-566B0EC4E756}" srcOrd="1" destOrd="0" presId="urn:microsoft.com/office/officeart/2009/3/layout/RandomtoResultProcess"/>
    <dgm:cxn modelId="{DF121FFE-90F1-4B2E-AB42-A2B8E2ABA842}" type="presParOf" srcId="{5796BEF4-A16B-4AC8-AF5E-695F3F209619}" destId="{F8CD69D2-1F0C-4CFE-B918-7F4B0E952419}" srcOrd="9" destOrd="0" presId="urn:microsoft.com/office/officeart/2009/3/layout/RandomtoResultProcess"/>
    <dgm:cxn modelId="{68D73827-AA9B-4250-AFBE-EE8A0ECF5570}" type="presParOf" srcId="{F8CD69D2-1F0C-4CFE-B918-7F4B0E952419}" destId="{C4EABF05-5DE3-4DCC-B9E1-3DDF9360653B}" srcOrd="0" destOrd="0" presId="urn:microsoft.com/office/officeart/2009/3/layout/RandomtoResultProcess"/>
    <dgm:cxn modelId="{65D72FCA-02DF-4FD3-B933-B1D08D3A984F}" type="presParOf" srcId="{F8CD69D2-1F0C-4CFE-B918-7F4B0E952419}" destId="{6DFC34C1-A8B4-40D6-B6BE-FF06456723F4}" srcOrd="1" destOrd="0" presId="urn:microsoft.com/office/officeart/2009/3/layout/RandomtoResultProcess"/>
    <dgm:cxn modelId="{DECD5D59-377A-43E8-99B9-59BDFF0842AE}" type="presParOf" srcId="{5796BEF4-A16B-4AC8-AF5E-695F3F209619}" destId="{EFFE0D0E-E0D2-4CB1-B107-BA90DB4808D2}" srcOrd="10" destOrd="0" presId="urn:microsoft.com/office/officeart/2009/3/layout/RandomtoResultProcess"/>
    <dgm:cxn modelId="{9364BB5D-7106-42F8-BEBF-59EF973C2A48}" type="presParOf" srcId="{EFFE0D0E-E0D2-4CB1-B107-BA90DB4808D2}" destId="{5A770D79-A1DC-4063-BE69-DF3AD644EC92}" srcOrd="0" destOrd="0" presId="urn:microsoft.com/office/officeart/2009/3/layout/RandomtoResultProcess"/>
    <dgm:cxn modelId="{F1871256-7EEB-4242-A842-F8930631C2F2}" type="presParOf" srcId="{EFFE0D0E-E0D2-4CB1-B107-BA90DB4808D2}" destId="{E3266F17-6822-44C8-A31A-94A12695CBF6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C4A2890-35B4-4E94-A6A3-37AAD409B3CF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2A6BD592-3BC2-4202-82EE-6DFCDC1F1884}">
      <dgm:prSet phldrT="[文字]"/>
      <dgm:spPr/>
      <dgm:t>
        <a:bodyPr/>
        <a:lstStyle/>
        <a:p>
          <a:r>
            <a:rPr lang="en-US" sz="2200" dirty="0">
              <a:latin typeface="Arial Black" panose="020B0A04020102020204" pitchFamily="34" charset="0"/>
            </a:rPr>
            <a:t>Analysis</a:t>
          </a:r>
          <a:endParaRPr lang="zh-TW" altLang="en-US" sz="2200" dirty="0">
            <a:latin typeface="Arial Black" panose="020B0A04020102020204" pitchFamily="34" charset="0"/>
          </a:endParaRPr>
        </a:p>
      </dgm:t>
    </dgm:pt>
    <dgm:pt modelId="{1DA82A30-0139-4E01-802C-583DE38BAEB0}" type="par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869BB7F3-2CC3-4AE4-A965-7023F1816B38}" type="sib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A2B0C55F-0086-4406-A3B0-8F496211D64E}">
      <dgm:prSet phldrT="[文字]"/>
      <dgm:spPr/>
      <dgm:t>
        <a:bodyPr/>
        <a:lstStyle/>
        <a:p>
          <a:r>
            <a:rPr lang="en-US" dirty="0">
              <a:latin typeface="Arial Black" panose="020B0A04020102020204" pitchFamily="34" charset="0"/>
              <a:ea typeface="微軟正黑體" panose="020B0604030504040204" pitchFamily="34" charset="-120"/>
            </a:rPr>
            <a:t>ETL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B701724E-E9BA-4DB6-BA4E-92AC12F1C661}" type="par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DD4BB789-FFA4-4BBA-BE52-A11D85AC0356}" type="sib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B4F7285E-3E2B-474A-9D0E-6D8328DC8F94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Transform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B88BD464-D73E-4EFF-8CB5-A519937B0D92}" type="par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A2E75E2-7D0E-4C6E-A27E-0AFC0635B6C6}" type="sib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DCE9FC4-A98B-4BA0-AD17-9BF99BF02ABA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Load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5107DB40-A016-4D31-949C-402BAF1535D3}" type="par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4408379F-385D-4B0E-A3B1-DB3DEB4486EA}" type="sib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9E6F6387-73F1-41EE-9825-2AEBBDB33AC0}">
      <dgm:prSet custT="1"/>
      <dgm:spPr/>
      <dgm:t>
        <a:bodyPr/>
        <a:lstStyle/>
        <a:p>
          <a:pPr rtl="0"/>
          <a:r>
            <a:rPr lang="en-US" sz="1700" dirty="0">
              <a:solidFill>
                <a:schemeClr val="tx1"/>
              </a:solidFill>
              <a:latin typeface="Arial Black" panose="020B0A04020102020204" pitchFamily="34" charset="0"/>
            </a:rPr>
            <a:t>text mining</a:t>
          </a:r>
          <a:endParaRPr lang="zh-TW" altLang="en-US" sz="17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5B898B1B-1445-45C3-8421-DA595B79B127}" type="par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7CFC6F2C-6D89-456B-9277-8BA5D85F7105}" type="sib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40683ECD-3AFA-419A-A259-1A66B67B34F5}">
      <dgm:prSet/>
      <dgm:spPr/>
      <dgm:t>
        <a:bodyPr/>
        <a:lstStyle/>
        <a:p>
          <a:pPr rtl="0"/>
          <a:r>
            <a:rPr lang="en-US" dirty="0" smtClean="0">
              <a:latin typeface="Arial Black" panose="020B0A04020102020204" pitchFamily="34" charset="0"/>
            </a:rPr>
            <a:t>Create Art!</a:t>
          </a:r>
          <a:endParaRPr lang="en-US" dirty="0">
            <a:latin typeface="Arial Black" panose="020B0A04020102020204" pitchFamily="34" charset="0"/>
          </a:endParaRPr>
        </a:p>
      </dgm:t>
    </dgm:pt>
    <dgm:pt modelId="{CD84A676-73B4-4374-88C5-7381E6C40F89}" type="par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D42325D9-C6D5-4205-A650-4FC031FFCC4A}" type="sib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821B8D68-29FC-498A-BFEC-96708A0AE216}">
      <dgm:prSet/>
      <dgm:spPr/>
      <dgm:t>
        <a:bodyPr/>
        <a:lstStyle/>
        <a:p>
          <a:pPr rtl="0"/>
          <a:r>
            <a:rPr lang="en-US" sz="1700" dirty="0">
              <a:latin typeface="Arial Black" panose="020B0A04020102020204" pitchFamily="34" charset="0"/>
            </a:rPr>
            <a:t>Scene</a:t>
          </a:r>
        </a:p>
      </dgm:t>
    </dgm:pt>
    <dgm:pt modelId="{ECA3DEB6-F086-49E3-AEC7-A4B1ED65F8AE}" type="par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267378D8-D07C-4C11-99E5-07B700DB2E28}" type="sib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AB9B018A-29DE-4B81-8F5E-99AB2F34AEBE}">
      <dgm:prSet custT="1"/>
      <dgm:spPr/>
      <dgm:t>
        <a:bodyPr/>
        <a:lstStyle/>
        <a:p>
          <a:pPr rtl="0"/>
          <a:r>
            <a:rPr lang="en-US" sz="1700" dirty="0">
              <a:solidFill>
                <a:schemeClr val="tx1"/>
              </a:solidFill>
              <a:latin typeface="Arial Black" panose="020B0A04020102020204" pitchFamily="34" charset="0"/>
            </a:rPr>
            <a:t>Color</a:t>
          </a:r>
        </a:p>
      </dgm:t>
    </dgm:pt>
    <dgm:pt modelId="{25BA66BB-1AFD-45BB-9B75-1593DF47DDFC}" type="par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C92A6C7-9586-4A9D-83F2-B775D5BAB8B1}" type="sib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0196450-4AE5-4A64-87C2-452C25575E31}">
      <dgm:prSet custT="1"/>
      <dgm:spPr/>
      <dgm:t>
        <a:bodyPr/>
        <a:lstStyle/>
        <a:p>
          <a:pPr rtl="0"/>
          <a:r>
            <a:rPr lang="en-US" sz="3200" dirty="0">
              <a:solidFill>
                <a:srgbClr val="0070C0"/>
              </a:solidFill>
              <a:latin typeface="Arial Black" panose="020B0A04020102020204" pitchFamily="34" charset="0"/>
            </a:rPr>
            <a:t>Style</a:t>
          </a:r>
        </a:p>
      </dgm:t>
    </dgm:pt>
    <dgm:pt modelId="{1E9C0FDB-F957-4224-9A53-D27D5099C1FF}" type="par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6F3556D9-7FCB-40F5-98F7-FF9C018C7C9D}" type="sib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712A5175-CECF-47BB-8CB5-452D1198EFF1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Extract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A712B8F2-9E37-4F49-B339-7E5C40360E46}" type="sib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6E669FF2-6592-49AD-82F5-6A5056EB6936}" type="par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FB066BC6-19AA-4C5B-A299-7DAB469002D7}">
      <dgm:prSet/>
      <dgm:spPr/>
      <dgm:t>
        <a:bodyPr/>
        <a:lstStyle/>
        <a:p>
          <a:pPr rtl="0"/>
          <a:r>
            <a:rPr lang="en-US" dirty="0" smtClean="0">
              <a:latin typeface="Arial Black" panose="020B0A04020102020204" pitchFamily="34" charset="0"/>
            </a:rPr>
            <a:t>Neural Art</a:t>
          </a:r>
          <a:endParaRPr lang="en-US" dirty="0">
            <a:latin typeface="Arial Black" panose="020B0A04020102020204" pitchFamily="34" charset="0"/>
          </a:endParaRPr>
        </a:p>
      </dgm:t>
    </dgm:pt>
    <dgm:pt modelId="{7F1F249B-754B-4083-B61C-888BCBD4AF2E}" type="par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71E9133C-BDD2-4E76-811E-3AD05EA94FE4}" type="sib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5815206D-5B2D-4A0A-A24D-0A9E95D83575}" type="pres">
      <dgm:prSet presAssocID="{AC4A2890-35B4-4E94-A6A3-37AAD409B3CF}" presName="Name0" presStyleCnt="0">
        <dgm:presLayoutVars>
          <dgm:dir/>
          <dgm:resizeHandles val="exact"/>
        </dgm:presLayoutVars>
      </dgm:prSet>
      <dgm:spPr/>
    </dgm:pt>
    <dgm:pt modelId="{56D937F1-CB8E-4EEC-A3E3-DCA3FAE4AF74}" type="pres">
      <dgm:prSet presAssocID="{AC4A2890-35B4-4E94-A6A3-37AAD409B3CF}" presName="arrow" presStyleLbl="bgShp" presStyleIdx="0" presStyleCnt="1"/>
      <dgm:spPr/>
    </dgm:pt>
    <dgm:pt modelId="{89D53F97-D0BA-4EE9-86E8-B8FF19827516}" type="pres">
      <dgm:prSet presAssocID="{AC4A2890-35B4-4E94-A6A3-37AAD409B3CF}" presName="points" presStyleCnt="0"/>
      <dgm:spPr/>
    </dgm:pt>
    <dgm:pt modelId="{9722661E-A86D-4670-9C2E-09BDB92F87E5}" type="pres">
      <dgm:prSet presAssocID="{A2B0C55F-0086-4406-A3B0-8F496211D64E}" presName="compositeA" presStyleCnt="0"/>
      <dgm:spPr/>
    </dgm:pt>
    <dgm:pt modelId="{0B134B1B-D00F-422F-B840-1DA3FAD5E7C0}" type="pres">
      <dgm:prSet presAssocID="{A2B0C55F-0086-4406-A3B0-8F496211D64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86F6FD-FDE0-4446-A881-07A6C36456E5}" type="pres">
      <dgm:prSet presAssocID="{A2B0C55F-0086-4406-A3B0-8F496211D64E}" presName="circleA" presStyleLbl="node1" presStyleIdx="0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8BB610C8-CB2C-42A6-97C6-DB2CA6F8785C}" type="pres">
      <dgm:prSet presAssocID="{A2B0C55F-0086-4406-A3B0-8F496211D64E}" presName="spaceA" presStyleCnt="0"/>
      <dgm:spPr/>
    </dgm:pt>
    <dgm:pt modelId="{B704838B-1E8F-4B16-8854-DC3E82592481}" type="pres">
      <dgm:prSet presAssocID="{DD4BB789-FFA4-4BBA-BE52-A11D85AC0356}" presName="space" presStyleCnt="0"/>
      <dgm:spPr/>
    </dgm:pt>
    <dgm:pt modelId="{88903210-97B4-497A-A580-B5244E31D7B2}" type="pres">
      <dgm:prSet presAssocID="{2A6BD592-3BC2-4202-82EE-6DFCDC1F1884}" presName="compositeB" presStyleCnt="0"/>
      <dgm:spPr/>
    </dgm:pt>
    <dgm:pt modelId="{DB4B8CE8-E28F-4278-96C0-93060600C7CC}" type="pres">
      <dgm:prSet presAssocID="{2A6BD592-3BC2-4202-82EE-6DFCDC1F1884}" presName="textB" presStyleLbl="revTx" presStyleIdx="1" presStyleCnt="3" custScaleX="12347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4FF5078-43DC-4F54-9CBD-4A9ED75C99FE}" type="pres">
      <dgm:prSet presAssocID="{2A6BD592-3BC2-4202-82EE-6DFCDC1F1884}" presName="circleB" presStyleLbl="node1" presStyleIdx="1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</dgm:spPr>
    </dgm:pt>
    <dgm:pt modelId="{2E3F4F06-50C3-470C-B38E-9B44BDF7D547}" type="pres">
      <dgm:prSet presAssocID="{2A6BD592-3BC2-4202-82EE-6DFCDC1F1884}" presName="spaceB" presStyleCnt="0"/>
      <dgm:spPr/>
    </dgm:pt>
    <dgm:pt modelId="{D829F397-05BB-47B5-9B7E-A14D8FC552FC}" type="pres">
      <dgm:prSet presAssocID="{869BB7F3-2CC3-4AE4-A965-7023F1816B38}" presName="space" presStyleCnt="0"/>
      <dgm:spPr/>
    </dgm:pt>
    <dgm:pt modelId="{7A7CD670-D891-4FD8-B7B8-24888448A9CD}" type="pres">
      <dgm:prSet presAssocID="{40683ECD-3AFA-419A-A259-1A66B67B34F5}" presName="compositeA" presStyleCnt="0"/>
      <dgm:spPr/>
    </dgm:pt>
    <dgm:pt modelId="{8AD4F3D8-EC46-48E3-BC91-A137B672D776}" type="pres">
      <dgm:prSet presAssocID="{40683ECD-3AFA-419A-A259-1A66B67B34F5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65EFE06-2CCB-4941-8947-60E7959DD08D}" type="pres">
      <dgm:prSet presAssocID="{40683ECD-3AFA-419A-A259-1A66B67B34F5}" presName="circleA" presStyleLbl="node1" presStyleIdx="2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4E8E64AD-0B38-4B9E-BD80-539B00F6A80F}" type="pres">
      <dgm:prSet presAssocID="{40683ECD-3AFA-419A-A259-1A66B67B34F5}" presName="spaceA" presStyleCnt="0"/>
      <dgm:spPr/>
    </dgm:pt>
  </dgm:ptLst>
  <dgm:cxnLst>
    <dgm:cxn modelId="{93F1B3A5-5126-494C-8391-BC15A2F7C8EB}" srcId="{2A6BD592-3BC2-4202-82EE-6DFCDC1F1884}" destId="{AB9B018A-29DE-4B81-8F5E-99AB2F34AEBE}" srcOrd="1" destOrd="0" parTransId="{25BA66BB-1AFD-45BB-9B75-1593DF47DDFC}" sibTransId="{1C92A6C7-9586-4A9D-83F2-B775D5BAB8B1}"/>
    <dgm:cxn modelId="{FEF53C86-3B13-4263-B7B6-88060A51B323}" type="presOf" srcId="{FB066BC6-19AA-4C5B-A299-7DAB469002D7}" destId="{8AD4F3D8-EC46-48E3-BC91-A137B672D776}" srcOrd="0" destOrd="1" presId="urn:microsoft.com/office/officeart/2005/8/layout/hProcess11"/>
    <dgm:cxn modelId="{9295E1EA-A323-4A07-8F40-CE1868B1B441}" srcId="{A2B0C55F-0086-4406-A3B0-8F496211D64E}" destId="{712A5175-CECF-47BB-8CB5-452D1198EFF1}" srcOrd="0" destOrd="0" parTransId="{6E669FF2-6592-49AD-82F5-6A5056EB6936}" sibTransId="{A712B8F2-9E37-4F49-B339-7E5C40360E46}"/>
    <dgm:cxn modelId="{E580E80C-B4A3-436D-978B-84D463FC1973}" srcId="{40683ECD-3AFA-419A-A259-1A66B67B34F5}" destId="{FB066BC6-19AA-4C5B-A299-7DAB469002D7}" srcOrd="0" destOrd="0" parTransId="{7F1F249B-754B-4083-B61C-888BCBD4AF2E}" sibTransId="{71E9133C-BDD2-4E76-811E-3AD05EA94FE4}"/>
    <dgm:cxn modelId="{F9F1EB59-D6D1-4C35-84DB-DAA87B10CE6F}" type="presOf" srcId="{2A6BD592-3BC2-4202-82EE-6DFCDC1F1884}" destId="{DB4B8CE8-E28F-4278-96C0-93060600C7CC}" srcOrd="0" destOrd="0" presId="urn:microsoft.com/office/officeart/2005/8/layout/hProcess11"/>
    <dgm:cxn modelId="{4D2FB6DC-AFB6-4D9C-802D-E4731D7676DE}" srcId="{2A6BD592-3BC2-4202-82EE-6DFCDC1F1884}" destId="{821B8D68-29FC-498A-BFEC-96708A0AE216}" srcOrd="3" destOrd="0" parTransId="{ECA3DEB6-F086-49E3-AEC7-A4B1ED65F8AE}" sibTransId="{267378D8-D07C-4C11-99E5-07B700DB2E28}"/>
    <dgm:cxn modelId="{6DB07308-7E95-4AD7-8A5E-2ECB068E2106}" type="presOf" srcId="{B4F7285E-3E2B-474A-9D0E-6D8328DC8F94}" destId="{0B134B1B-D00F-422F-B840-1DA3FAD5E7C0}" srcOrd="0" destOrd="2" presId="urn:microsoft.com/office/officeart/2005/8/layout/hProcess11"/>
    <dgm:cxn modelId="{F72A4118-DACB-4860-954E-326E73FB7E08}" type="presOf" srcId="{A2B0C55F-0086-4406-A3B0-8F496211D64E}" destId="{0B134B1B-D00F-422F-B840-1DA3FAD5E7C0}" srcOrd="0" destOrd="0" presId="urn:microsoft.com/office/officeart/2005/8/layout/hProcess11"/>
    <dgm:cxn modelId="{E54AC390-2537-4190-89D0-A19FCA4D4884}" type="presOf" srcId="{40683ECD-3AFA-419A-A259-1A66B67B34F5}" destId="{8AD4F3D8-EC46-48E3-BC91-A137B672D776}" srcOrd="0" destOrd="0" presId="urn:microsoft.com/office/officeart/2005/8/layout/hProcess11"/>
    <dgm:cxn modelId="{ED4A7E18-0575-44F4-B503-3FE26FBF8177}" type="presOf" srcId="{9E6F6387-73F1-41EE-9825-2AEBBDB33AC0}" destId="{DB4B8CE8-E28F-4278-96C0-93060600C7CC}" srcOrd="0" destOrd="1" presId="urn:microsoft.com/office/officeart/2005/8/layout/hProcess11"/>
    <dgm:cxn modelId="{500562B6-D9E3-4DAA-8597-8422258F2A0B}" type="presOf" srcId="{712A5175-CECF-47BB-8CB5-452D1198EFF1}" destId="{0B134B1B-D00F-422F-B840-1DA3FAD5E7C0}" srcOrd="0" destOrd="1" presId="urn:microsoft.com/office/officeart/2005/8/layout/hProcess11"/>
    <dgm:cxn modelId="{409A30BC-6C21-4D8D-AA2E-057AE58504D7}" srcId="{AC4A2890-35B4-4E94-A6A3-37AAD409B3CF}" destId="{40683ECD-3AFA-419A-A259-1A66B67B34F5}" srcOrd="2" destOrd="0" parTransId="{CD84A676-73B4-4374-88C5-7381E6C40F89}" sibTransId="{D42325D9-C6D5-4205-A650-4FC031FFCC4A}"/>
    <dgm:cxn modelId="{9294BB81-E5FB-44C3-919C-AF31B134464B}" type="presOf" srcId="{AC4A2890-35B4-4E94-A6A3-37AAD409B3CF}" destId="{5815206D-5B2D-4A0A-A24D-0A9E95D83575}" srcOrd="0" destOrd="0" presId="urn:microsoft.com/office/officeart/2005/8/layout/hProcess11"/>
    <dgm:cxn modelId="{AED8E031-E52D-49F7-8296-AEACFD785413}" type="presOf" srcId="{821B8D68-29FC-498A-BFEC-96708A0AE216}" destId="{DB4B8CE8-E28F-4278-96C0-93060600C7CC}" srcOrd="0" destOrd="4" presId="urn:microsoft.com/office/officeart/2005/8/layout/hProcess11"/>
    <dgm:cxn modelId="{BB4540E2-19F9-4A1C-8630-FF079E37488A}" srcId="{AC4A2890-35B4-4E94-A6A3-37AAD409B3CF}" destId="{A2B0C55F-0086-4406-A3B0-8F496211D64E}" srcOrd="0" destOrd="0" parTransId="{B701724E-E9BA-4DB6-BA4E-92AC12F1C661}" sibTransId="{DD4BB789-FFA4-4BBA-BE52-A11D85AC0356}"/>
    <dgm:cxn modelId="{C499D241-D796-4289-B012-6098A08FC165}" srcId="{2A6BD592-3BC2-4202-82EE-6DFCDC1F1884}" destId="{9E6F6387-73F1-41EE-9825-2AEBBDB33AC0}" srcOrd="0" destOrd="0" parTransId="{5B898B1B-1445-45C3-8421-DA595B79B127}" sibTransId="{7CFC6F2C-6D89-456B-9277-8BA5D85F7105}"/>
    <dgm:cxn modelId="{2AAC2CF5-E237-4F45-9B86-4227FD303511}" srcId="{A2B0C55F-0086-4406-A3B0-8F496211D64E}" destId="{8DCE9FC4-A98B-4BA0-AD17-9BF99BF02ABA}" srcOrd="2" destOrd="0" parTransId="{5107DB40-A016-4D31-949C-402BAF1535D3}" sibTransId="{4408379F-385D-4B0E-A3B1-DB3DEB4486EA}"/>
    <dgm:cxn modelId="{6F6FA20F-F323-4505-B393-0F2F0280608D}" type="presOf" srcId="{AB9B018A-29DE-4B81-8F5E-99AB2F34AEBE}" destId="{DB4B8CE8-E28F-4278-96C0-93060600C7CC}" srcOrd="0" destOrd="2" presId="urn:microsoft.com/office/officeart/2005/8/layout/hProcess11"/>
    <dgm:cxn modelId="{613EFF67-2DEE-4FB0-882B-574469870C44}" srcId="{2A6BD592-3BC2-4202-82EE-6DFCDC1F1884}" destId="{10196450-4AE5-4A64-87C2-452C25575E31}" srcOrd="2" destOrd="0" parTransId="{1E9C0FDB-F957-4224-9A53-D27D5099C1FF}" sibTransId="{6F3556D9-7FCB-40F5-98F7-FF9C018C7C9D}"/>
    <dgm:cxn modelId="{C7B2C48B-3DAA-4B7D-A311-65F7FA7224F7}" type="presOf" srcId="{10196450-4AE5-4A64-87C2-452C25575E31}" destId="{DB4B8CE8-E28F-4278-96C0-93060600C7CC}" srcOrd="0" destOrd="3" presId="urn:microsoft.com/office/officeart/2005/8/layout/hProcess11"/>
    <dgm:cxn modelId="{A8BC356E-B2BD-4EE8-A6C0-78D5489EC3C7}" srcId="{AC4A2890-35B4-4E94-A6A3-37AAD409B3CF}" destId="{2A6BD592-3BC2-4202-82EE-6DFCDC1F1884}" srcOrd="1" destOrd="0" parTransId="{1DA82A30-0139-4E01-802C-583DE38BAEB0}" sibTransId="{869BB7F3-2CC3-4AE4-A965-7023F1816B38}"/>
    <dgm:cxn modelId="{C64D2E02-2614-4DA8-9E89-37B0209F5F69}" srcId="{A2B0C55F-0086-4406-A3B0-8F496211D64E}" destId="{B4F7285E-3E2B-474A-9D0E-6D8328DC8F94}" srcOrd="1" destOrd="0" parTransId="{B88BD464-D73E-4EFF-8CB5-A519937B0D92}" sibTransId="{8A2E75E2-7D0E-4C6E-A27E-0AFC0635B6C6}"/>
    <dgm:cxn modelId="{2CFADE8E-78EB-4F26-93F9-EB6F2510E653}" type="presOf" srcId="{8DCE9FC4-A98B-4BA0-AD17-9BF99BF02ABA}" destId="{0B134B1B-D00F-422F-B840-1DA3FAD5E7C0}" srcOrd="0" destOrd="3" presId="urn:microsoft.com/office/officeart/2005/8/layout/hProcess11"/>
    <dgm:cxn modelId="{820C73B8-AE02-4428-8F9A-A5FC13F02880}" type="presParOf" srcId="{5815206D-5B2D-4A0A-A24D-0A9E95D83575}" destId="{56D937F1-CB8E-4EEC-A3E3-DCA3FAE4AF74}" srcOrd="0" destOrd="0" presId="urn:microsoft.com/office/officeart/2005/8/layout/hProcess11"/>
    <dgm:cxn modelId="{7E9265A5-5621-4A4E-A5F8-FFE46F3F0AE0}" type="presParOf" srcId="{5815206D-5B2D-4A0A-A24D-0A9E95D83575}" destId="{89D53F97-D0BA-4EE9-86E8-B8FF19827516}" srcOrd="1" destOrd="0" presId="urn:microsoft.com/office/officeart/2005/8/layout/hProcess11"/>
    <dgm:cxn modelId="{3528CDA8-D08C-40D9-8D1E-9DDBF7E09697}" type="presParOf" srcId="{89D53F97-D0BA-4EE9-86E8-B8FF19827516}" destId="{9722661E-A86D-4670-9C2E-09BDB92F87E5}" srcOrd="0" destOrd="0" presId="urn:microsoft.com/office/officeart/2005/8/layout/hProcess11"/>
    <dgm:cxn modelId="{FFB5F5A5-4F62-4B63-86BC-BC5F760D426B}" type="presParOf" srcId="{9722661E-A86D-4670-9C2E-09BDB92F87E5}" destId="{0B134B1B-D00F-422F-B840-1DA3FAD5E7C0}" srcOrd="0" destOrd="0" presId="urn:microsoft.com/office/officeart/2005/8/layout/hProcess11"/>
    <dgm:cxn modelId="{25632E92-EFCD-4C6E-9868-4D465BE13762}" type="presParOf" srcId="{9722661E-A86D-4670-9C2E-09BDB92F87E5}" destId="{8D86F6FD-FDE0-4446-A881-07A6C36456E5}" srcOrd="1" destOrd="0" presId="urn:microsoft.com/office/officeart/2005/8/layout/hProcess11"/>
    <dgm:cxn modelId="{E530F73F-1038-490E-9B37-1D2689A91228}" type="presParOf" srcId="{9722661E-A86D-4670-9C2E-09BDB92F87E5}" destId="{8BB610C8-CB2C-42A6-97C6-DB2CA6F8785C}" srcOrd="2" destOrd="0" presId="urn:microsoft.com/office/officeart/2005/8/layout/hProcess11"/>
    <dgm:cxn modelId="{FBD53BE7-AB8E-4158-9DEE-F0911E097395}" type="presParOf" srcId="{89D53F97-D0BA-4EE9-86E8-B8FF19827516}" destId="{B704838B-1E8F-4B16-8854-DC3E82592481}" srcOrd="1" destOrd="0" presId="urn:microsoft.com/office/officeart/2005/8/layout/hProcess11"/>
    <dgm:cxn modelId="{97AE89C5-EB2F-49F9-B61C-EDC6499417CE}" type="presParOf" srcId="{89D53F97-D0BA-4EE9-86E8-B8FF19827516}" destId="{88903210-97B4-497A-A580-B5244E31D7B2}" srcOrd="2" destOrd="0" presId="urn:microsoft.com/office/officeart/2005/8/layout/hProcess11"/>
    <dgm:cxn modelId="{6C04D7BE-6C12-40F3-A9DF-701C6E505E63}" type="presParOf" srcId="{88903210-97B4-497A-A580-B5244E31D7B2}" destId="{DB4B8CE8-E28F-4278-96C0-93060600C7CC}" srcOrd="0" destOrd="0" presId="urn:microsoft.com/office/officeart/2005/8/layout/hProcess11"/>
    <dgm:cxn modelId="{0AC1C24D-3DF6-4C2F-857B-D01AB3CB2DA2}" type="presParOf" srcId="{88903210-97B4-497A-A580-B5244E31D7B2}" destId="{E4FF5078-43DC-4F54-9CBD-4A9ED75C99FE}" srcOrd="1" destOrd="0" presId="urn:microsoft.com/office/officeart/2005/8/layout/hProcess11"/>
    <dgm:cxn modelId="{E36244E2-2EF8-4AEB-AF76-E698CEB495F2}" type="presParOf" srcId="{88903210-97B4-497A-A580-B5244E31D7B2}" destId="{2E3F4F06-50C3-470C-B38E-9B44BDF7D547}" srcOrd="2" destOrd="0" presId="urn:microsoft.com/office/officeart/2005/8/layout/hProcess11"/>
    <dgm:cxn modelId="{1DFBB4AB-42F5-4003-B866-DD65FFF2DE85}" type="presParOf" srcId="{89D53F97-D0BA-4EE9-86E8-B8FF19827516}" destId="{D829F397-05BB-47B5-9B7E-A14D8FC552FC}" srcOrd="3" destOrd="0" presId="urn:microsoft.com/office/officeart/2005/8/layout/hProcess11"/>
    <dgm:cxn modelId="{4EF2CD2A-CC1A-42EB-A7B3-3586E4F1A183}" type="presParOf" srcId="{89D53F97-D0BA-4EE9-86E8-B8FF19827516}" destId="{7A7CD670-D891-4FD8-B7B8-24888448A9CD}" srcOrd="4" destOrd="0" presId="urn:microsoft.com/office/officeart/2005/8/layout/hProcess11"/>
    <dgm:cxn modelId="{E8A4E29F-6EB3-4247-B54E-C0D9FA59F1BB}" type="presParOf" srcId="{7A7CD670-D891-4FD8-B7B8-24888448A9CD}" destId="{8AD4F3D8-EC46-48E3-BC91-A137B672D776}" srcOrd="0" destOrd="0" presId="urn:microsoft.com/office/officeart/2005/8/layout/hProcess11"/>
    <dgm:cxn modelId="{AAE89248-10A7-4A09-921A-07A456C06823}" type="presParOf" srcId="{7A7CD670-D891-4FD8-B7B8-24888448A9CD}" destId="{765EFE06-2CCB-4941-8947-60E7959DD08D}" srcOrd="1" destOrd="0" presId="urn:microsoft.com/office/officeart/2005/8/layout/hProcess11"/>
    <dgm:cxn modelId="{636579A5-7EFE-4F61-A273-CC228F1578CF}" type="presParOf" srcId="{7A7CD670-D891-4FD8-B7B8-24888448A9CD}" destId="{4E8E64AD-0B38-4B9E-BD80-539B00F6A80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Model selection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Feature extract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>
        <a:solidFill>
          <a:schemeClr val="bg1"/>
        </a:solidFill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similarity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4166390-DDEF-47CE-9FE5-4C9770571EF6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D91A6F59-8DA2-42F4-936E-0B516E17579B}" type="pres">
      <dgm:prSet presAssocID="{CD38C542-A218-41F4-8CEC-33E053713DCD}" presName="chaos" presStyleCnt="0"/>
      <dgm:spPr/>
    </dgm:pt>
    <dgm:pt modelId="{BF294DF7-A0B4-4F92-8886-24F35CDC01A0}" type="pres">
      <dgm:prSet presAssocID="{CD38C542-A218-41F4-8CEC-33E053713DCD}" presName="parTx1" presStyleLbl="revTx" presStyleIdx="0" presStyleCnt="2"/>
      <dgm:spPr/>
      <dgm:t>
        <a:bodyPr/>
        <a:lstStyle/>
        <a:p>
          <a:endParaRPr lang="zh-TW" altLang="en-US"/>
        </a:p>
      </dgm:t>
    </dgm:pt>
    <dgm:pt modelId="{F6A58E73-6DFD-4DB8-A7B9-CB79833FA599}" type="pres">
      <dgm:prSet presAssocID="{CD38C542-A218-41F4-8CEC-33E053713DCD}" presName="c1" presStyleLbl="node1" presStyleIdx="0" presStyleCnt="19"/>
      <dgm:spPr/>
    </dgm:pt>
    <dgm:pt modelId="{64388AC4-16F4-4412-BC4F-DD51697F4150}" type="pres">
      <dgm:prSet presAssocID="{CD38C542-A218-41F4-8CEC-33E053713DCD}" presName="c2" presStyleLbl="node1" presStyleIdx="1" presStyleCnt="19"/>
      <dgm:spPr/>
    </dgm:pt>
    <dgm:pt modelId="{0253D575-4802-4D8D-9557-5935BFAFE215}" type="pres">
      <dgm:prSet presAssocID="{CD38C542-A218-41F4-8CEC-33E053713DCD}" presName="c3" presStyleLbl="node1" presStyleIdx="2" presStyleCnt="19"/>
      <dgm:spPr/>
    </dgm:pt>
    <dgm:pt modelId="{25C50D57-EB42-40FA-81F0-745079197F59}" type="pres">
      <dgm:prSet presAssocID="{CD38C542-A218-41F4-8CEC-33E053713DCD}" presName="c4" presStyleLbl="node1" presStyleIdx="3" presStyleCnt="19"/>
      <dgm:spPr/>
    </dgm:pt>
    <dgm:pt modelId="{63B5E2D1-B693-43CC-BDEE-8D17E112C4A8}" type="pres">
      <dgm:prSet presAssocID="{CD38C542-A218-41F4-8CEC-33E053713DCD}" presName="c5" presStyleLbl="node1" presStyleIdx="4" presStyleCnt="19"/>
      <dgm:spPr/>
    </dgm:pt>
    <dgm:pt modelId="{9B227819-59AB-4F84-BAAC-7D9094E4D312}" type="pres">
      <dgm:prSet presAssocID="{CD38C542-A218-41F4-8CEC-33E053713DCD}" presName="c6" presStyleLbl="node1" presStyleIdx="5" presStyleCnt="19"/>
      <dgm:spPr/>
    </dgm:pt>
    <dgm:pt modelId="{CE79A10D-B6EE-42D7-B713-235FA74B7273}" type="pres">
      <dgm:prSet presAssocID="{CD38C542-A218-41F4-8CEC-33E053713DCD}" presName="c7" presStyleLbl="node1" presStyleIdx="6" presStyleCnt="19"/>
      <dgm:spPr/>
    </dgm:pt>
    <dgm:pt modelId="{F8B6C04F-201D-4792-B6BD-9EE17D7F34D2}" type="pres">
      <dgm:prSet presAssocID="{CD38C542-A218-41F4-8CEC-33E053713DCD}" presName="c8" presStyleLbl="node1" presStyleIdx="7" presStyleCnt="19"/>
      <dgm:spPr/>
    </dgm:pt>
    <dgm:pt modelId="{2A87E33D-3548-4EAE-AF1E-7116C7457BB8}" type="pres">
      <dgm:prSet presAssocID="{CD38C542-A218-41F4-8CEC-33E053713DCD}" presName="c9" presStyleLbl="node1" presStyleIdx="8" presStyleCnt="19"/>
      <dgm:spPr/>
    </dgm:pt>
    <dgm:pt modelId="{62CAC900-FD94-45D7-8B92-46168461DBC2}" type="pres">
      <dgm:prSet presAssocID="{CD38C542-A218-41F4-8CEC-33E053713DCD}" presName="c10" presStyleLbl="node1" presStyleIdx="9" presStyleCnt="19"/>
      <dgm:spPr/>
    </dgm:pt>
    <dgm:pt modelId="{C1FC4351-BA8A-4CB6-971F-4EE99601ED2E}" type="pres">
      <dgm:prSet presAssocID="{CD38C542-A218-41F4-8CEC-33E053713DCD}" presName="c11" presStyleLbl="node1" presStyleIdx="10" presStyleCnt="19"/>
      <dgm:spPr/>
    </dgm:pt>
    <dgm:pt modelId="{5C066B23-E5F9-4E22-83F0-F0653B3C747B}" type="pres">
      <dgm:prSet presAssocID="{CD38C542-A218-41F4-8CEC-33E053713DCD}" presName="c12" presStyleLbl="node1" presStyleIdx="11" presStyleCnt="19"/>
      <dgm:spPr/>
    </dgm:pt>
    <dgm:pt modelId="{DBAB1AB1-B34E-44E1-A07D-2CAA05F08875}" type="pres">
      <dgm:prSet presAssocID="{CD38C542-A218-41F4-8CEC-33E053713DCD}" presName="c13" presStyleLbl="node1" presStyleIdx="12" presStyleCnt="19"/>
      <dgm:spPr/>
    </dgm:pt>
    <dgm:pt modelId="{FD625BFF-B05E-4E11-8439-7ED86C3F788A}" type="pres">
      <dgm:prSet presAssocID="{CD38C542-A218-41F4-8CEC-33E053713DCD}" presName="c14" presStyleLbl="node1" presStyleIdx="13" presStyleCnt="19"/>
      <dgm:spPr/>
    </dgm:pt>
    <dgm:pt modelId="{7C8D7B44-6187-4119-B063-BC0066F53945}" type="pres">
      <dgm:prSet presAssocID="{CD38C542-A218-41F4-8CEC-33E053713DCD}" presName="c15" presStyleLbl="node1" presStyleIdx="14" presStyleCnt="19"/>
      <dgm:spPr/>
    </dgm:pt>
    <dgm:pt modelId="{07E13138-517B-4EE7-8E89-5D9B5011E041}" type="pres">
      <dgm:prSet presAssocID="{CD38C542-A218-41F4-8CEC-33E053713DCD}" presName="c16" presStyleLbl="node1" presStyleIdx="15" presStyleCnt="19"/>
      <dgm:spPr/>
    </dgm:pt>
    <dgm:pt modelId="{9A0C8D89-6497-4390-AD7F-F918E4460745}" type="pres">
      <dgm:prSet presAssocID="{CD38C542-A218-41F4-8CEC-33E053713DCD}" presName="c17" presStyleLbl="node1" presStyleIdx="16" presStyleCnt="19"/>
      <dgm:spPr/>
    </dgm:pt>
    <dgm:pt modelId="{65C586C3-37A3-4242-AB36-AD2F399D5A56}" type="pres">
      <dgm:prSet presAssocID="{CD38C542-A218-41F4-8CEC-33E053713DCD}" presName="c18" presStyleLbl="node1" presStyleIdx="17" presStyleCnt="19"/>
      <dgm:spPr/>
    </dgm:pt>
    <dgm:pt modelId="{17594664-0CA4-4965-9883-42540EB66012}" type="pres">
      <dgm:prSet presAssocID="{82DBB876-E5B3-47D4-B3FD-D8F10AB72D04}" presName="chevronComposite1" presStyleCnt="0"/>
      <dgm:spPr/>
    </dgm:pt>
    <dgm:pt modelId="{88D059EA-B2B0-4D2E-85C9-72723B1C6E67}" type="pres">
      <dgm:prSet presAssocID="{82DBB876-E5B3-47D4-B3FD-D8F10AB72D04}" presName="chevron1" presStyleLbl="sibTrans2D1" presStyleIdx="0" presStyleCnt="2"/>
      <dgm:spPr/>
    </dgm:pt>
    <dgm:pt modelId="{E8E22436-F0B5-47D5-B70A-E37CD5B624BB}" type="pres">
      <dgm:prSet presAssocID="{82DBB876-E5B3-47D4-B3FD-D8F10AB72D04}" presName="spChevron1" presStyleCnt="0"/>
      <dgm:spPr/>
    </dgm:pt>
    <dgm:pt modelId="{080AAA05-27DD-46D4-99AC-843F0B5D256A}" type="pres">
      <dgm:prSet presAssocID="{6FDC79C5-0392-4B91-94CA-7CB2CA18C1B0}" presName="middle" presStyleCnt="0"/>
      <dgm:spPr/>
    </dgm:pt>
    <dgm:pt modelId="{3CEFC7B1-FDA3-4F13-814F-61CE43C8191F}" type="pres">
      <dgm:prSet presAssocID="{6FDC79C5-0392-4B91-94CA-7CB2CA18C1B0}" presName="parTxMid" presStyleLbl="revTx" presStyleIdx="1" presStyleCnt="2"/>
      <dgm:spPr/>
      <dgm:t>
        <a:bodyPr/>
        <a:lstStyle/>
        <a:p>
          <a:endParaRPr lang="zh-TW" altLang="en-US"/>
        </a:p>
      </dgm:t>
    </dgm:pt>
    <dgm:pt modelId="{4336B3BD-15B8-42E6-8B73-662FD880CDED}" type="pres">
      <dgm:prSet presAssocID="{6FDC79C5-0392-4B91-94CA-7CB2CA18C1B0}" presName="spMid" presStyleCnt="0"/>
      <dgm:spPr/>
    </dgm:pt>
    <dgm:pt modelId="{9CD20C1F-1517-4542-A4E0-0B93C7159853}" type="pres">
      <dgm:prSet presAssocID="{4DC7EE98-BB06-4BF6-9CF9-275D88AB6EBF}" presName="chevronComposite1" presStyleCnt="0"/>
      <dgm:spPr/>
    </dgm:pt>
    <dgm:pt modelId="{05EB0347-827D-4E1D-8D62-ADB4BDCCD77E}" type="pres">
      <dgm:prSet presAssocID="{4DC7EE98-BB06-4BF6-9CF9-275D88AB6EBF}" presName="chevron1" presStyleLbl="sibTrans2D1" presStyleIdx="1" presStyleCnt="2"/>
      <dgm:spPr/>
    </dgm:pt>
    <dgm:pt modelId="{23531762-B212-48E6-A42F-6570D1B83BAE}" type="pres">
      <dgm:prSet presAssocID="{4DC7EE98-BB06-4BF6-9CF9-275D88AB6EBF}" presName="spChevron1" presStyleCnt="0"/>
      <dgm:spPr/>
    </dgm:pt>
    <dgm:pt modelId="{B01AFC6F-E204-4719-AED3-2FB221AFF347}" type="pres">
      <dgm:prSet presAssocID="{9C79CFAB-2C70-486D-B39A-E2C802B6BF66}" presName="last" presStyleCnt="0"/>
      <dgm:spPr/>
    </dgm:pt>
    <dgm:pt modelId="{0A79E07B-F1B1-4507-991B-6AA40C07219E}" type="pres">
      <dgm:prSet presAssocID="{9C79CFAB-2C70-486D-B39A-E2C802B6BF66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CB46DA13-4DD0-4C41-926D-032CA12B649D}" type="pres">
      <dgm:prSet presAssocID="{9C79CFAB-2C70-486D-B39A-E2C802B6BF66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5DA7C00F-31C2-4A3E-B15B-1CCE7F73BA35}" type="presOf" srcId="{CD38C542-A218-41F4-8CEC-33E053713DCD}" destId="{BF294DF7-A0B4-4F92-8886-24F35CDC01A0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CD3E4F84-D073-443E-8C38-0DFD905A6AAD}" type="presOf" srcId="{6FDC79C5-0392-4B91-94CA-7CB2CA18C1B0}" destId="{3CEFC7B1-FDA3-4F13-814F-61CE43C8191F}" srcOrd="0" destOrd="0" presId="urn:microsoft.com/office/officeart/2009/3/layout/RandomtoResultProcess"/>
    <dgm:cxn modelId="{275BA1FA-F860-402E-ACB8-82086B38FA22}" type="presOf" srcId="{9C79CFAB-2C70-486D-B39A-E2C802B6BF66}" destId="{0A79E07B-F1B1-4507-991B-6AA40C07219E}" srcOrd="0" destOrd="0" presId="urn:microsoft.com/office/officeart/2009/3/layout/RandomtoResultProcess"/>
    <dgm:cxn modelId="{74CB0269-0003-489A-A506-127816B4F233}" type="presOf" srcId="{72F25B54-7ABB-4DD2-8889-F2CFC21D1312}" destId="{04166390-DDEF-47CE-9FE5-4C9770571EF6}" srcOrd="0" destOrd="0" presId="urn:microsoft.com/office/officeart/2009/3/layout/RandomtoResultProcess"/>
    <dgm:cxn modelId="{F2535070-F20D-4DDB-BE86-0D07F19F0723}" type="presParOf" srcId="{04166390-DDEF-47CE-9FE5-4C9770571EF6}" destId="{D91A6F59-8DA2-42F4-936E-0B516E17579B}" srcOrd="0" destOrd="0" presId="urn:microsoft.com/office/officeart/2009/3/layout/RandomtoResultProcess"/>
    <dgm:cxn modelId="{8A7189BE-7E36-4734-B24D-C362810F9507}" type="presParOf" srcId="{D91A6F59-8DA2-42F4-936E-0B516E17579B}" destId="{BF294DF7-A0B4-4F92-8886-24F35CDC01A0}" srcOrd="0" destOrd="0" presId="urn:microsoft.com/office/officeart/2009/3/layout/RandomtoResultProcess"/>
    <dgm:cxn modelId="{AB8E191E-8CFA-4706-87B7-A82B939C1D6F}" type="presParOf" srcId="{D91A6F59-8DA2-42F4-936E-0B516E17579B}" destId="{F6A58E73-6DFD-4DB8-A7B9-CB79833FA599}" srcOrd="1" destOrd="0" presId="urn:microsoft.com/office/officeart/2009/3/layout/RandomtoResultProcess"/>
    <dgm:cxn modelId="{E1BBC722-BC97-4502-AD23-7DB7053A23B6}" type="presParOf" srcId="{D91A6F59-8DA2-42F4-936E-0B516E17579B}" destId="{64388AC4-16F4-4412-BC4F-DD51697F4150}" srcOrd="2" destOrd="0" presId="urn:microsoft.com/office/officeart/2009/3/layout/RandomtoResultProcess"/>
    <dgm:cxn modelId="{414DED18-FAF4-41F3-ADD2-92D0039B0F22}" type="presParOf" srcId="{D91A6F59-8DA2-42F4-936E-0B516E17579B}" destId="{0253D575-4802-4D8D-9557-5935BFAFE215}" srcOrd="3" destOrd="0" presId="urn:microsoft.com/office/officeart/2009/3/layout/RandomtoResultProcess"/>
    <dgm:cxn modelId="{A0A9B67E-DB7C-43FE-964B-6CA9B9E27911}" type="presParOf" srcId="{D91A6F59-8DA2-42F4-936E-0B516E17579B}" destId="{25C50D57-EB42-40FA-81F0-745079197F59}" srcOrd="4" destOrd="0" presId="urn:microsoft.com/office/officeart/2009/3/layout/RandomtoResultProcess"/>
    <dgm:cxn modelId="{5E6F92F2-5946-404D-A678-4FD0CCA7E4D8}" type="presParOf" srcId="{D91A6F59-8DA2-42F4-936E-0B516E17579B}" destId="{63B5E2D1-B693-43CC-BDEE-8D17E112C4A8}" srcOrd="5" destOrd="0" presId="urn:microsoft.com/office/officeart/2009/3/layout/RandomtoResultProcess"/>
    <dgm:cxn modelId="{747E24EB-CDCD-4DD2-83C5-0646CA02D383}" type="presParOf" srcId="{D91A6F59-8DA2-42F4-936E-0B516E17579B}" destId="{9B227819-59AB-4F84-BAAC-7D9094E4D312}" srcOrd="6" destOrd="0" presId="urn:microsoft.com/office/officeart/2009/3/layout/RandomtoResultProcess"/>
    <dgm:cxn modelId="{01C3FDCF-6298-4D9D-A9E8-245EA0AC68B6}" type="presParOf" srcId="{D91A6F59-8DA2-42F4-936E-0B516E17579B}" destId="{CE79A10D-B6EE-42D7-B713-235FA74B7273}" srcOrd="7" destOrd="0" presId="urn:microsoft.com/office/officeart/2009/3/layout/RandomtoResultProcess"/>
    <dgm:cxn modelId="{33C1C3FB-EE22-44DE-AEA6-AAB40034F5A5}" type="presParOf" srcId="{D91A6F59-8DA2-42F4-936E-0B516E17579B}" destId="{F8B6C04F-201D-4792-B6BD-9EE17D7F34D2}" srcOrd="8" destOrd="0" presId="urn:microsoft.com/office/officeart/2009/3/layout/RandomtoResultProcess"/>
    <dgm:cxn modelId="{E4EF1A45-64CC-4983-B3E9-77E8349B5460}" type="presParOf" srcId="{D91A6F59-8DA2-42F4-936E-0B516E17579B}" destId="{2A87E33D-3548-4EAE-AF1E-7116C7457BB8}" srcOrd="9" destOrd="0" presId="urn:microsoft.com/office/officeart/2009/3/layout/RandomtoResultProcess"/>
    <dgm:cxn modelId="{B10ABA1F-6909-4C88-8155-2D722FAF14CA}" type="presParOf" srcId="{D91A6F59-8DA2-42F4-936E-0B516E17579B}" destId="{62CAC900-FD94-45D7-8B92-46168461DBC2}" srcOrd="10" destOrd="0" presId="urn:microsoft.com/office/officeart/2009/3/layout/RandomtoResultProcess"/>
    <dgm:cxn modelId="{929968DD-CC6E-4414-9730-57BCF5239FE3}" type="presParOf" srcId="{D91A6F59-8DA2-42F4-936E-0B516E17579B}" destId="{C1FC4351-BA8A-4CB6-971F-4EE99601ED2E}" srcOrd="11" destOrd="0" presId="urn:microsoft.com/office/officeart/2009/3/layout/RandomtoResultProcess"/>
    <dgm:cxn modelId="{2AB2FAB0-D07F-455B-9EA1-048BC34528FB}" type="presParOf" srcId="{D91A6F59-8DA2-42F4-936E-0B516E17579B}" destId="{5C066B23-E5F9-4E22-83F0-F0653B3C747B}" srcOrd="12" destOrd="0" presId="urn:microsoft.com/office/officeart/2009/3/layout/RandomtoResultProcess"/>
    <dgm:cxn modelId="{E2573146-9C99-4277-A3EC-616E0DAE9FBD}" type="presParOf" srcId="{D91A6F59-8DA2-42F4-936E-0B516E17579B}" destId="{DBAB1AB1-B34E-44E1-A07D-2CAA05F08875}" srcOrd="13" destOrd="0" presId="urn:microsoft.com/office/officeart/2009/3/layout/RandomtoResultProcess"/>
    <dgm:cxn modelId="{3ECEDAAA-1C60-4213-B65F-ADC3FA5A7749}" type="presParOf" srcId="{D91A6F59-8DA2-42F4-936E-0B516E17579B}" destId="{FD625BFF-B05E-4E11-8439-7ED86C3F788A}" srcOrd="14" destOrd="0" presId="urn:microsoft.com/office/officeart/2009/3/layout/RandomtoResultProcess"/>
    <dgm:cxn modelId="{B93786B3-2E77-4307-A99F-B27DFB3337A4}" type="presParOf" srcId="{D91A6F59-8DA2-42F4-936E-0B516E17579B}" destId="{7C8D7B44-6187-4119-B063-BC0066F53945}" srcOrd="15" destOrd="0" presId="urn:microsoft.com/office/officeart/2009/3/layout/RandomtoResultProcess"/>
    <dgm:cxn modelId="{5B1C60EA-4490-4DA7-9887-BF1A0B343089}" type="presParOf" srcId="{D91A6F59-8DA2-42F4-936E-0B516E17579B}" destId="{07E13138-517B-4EE7-8E89-5D9B5011E041}" srcOrd="16" destOrd="0" presId="urn:microsoft.com/office/officeart/2009/3/layout/RandomtoResultProcess"/>
    <dgm:cxn modelId="{A5DAF609-D1FE-4AA2-98BA-FD408262C92F}" type="presParOf" srcId="{D91A6F59-8DA2-42F4-936E-0B516E17579B}" destId="{9A0C8D89-6497-4390-AD7F-F918E4460745}" srcOrd="17" destOrd="0" presId="urn:microsoft.com/office/officeart/2009/3/layout/RandomtoResultProcess"/>
    <dgm:cxn modelId="{B112659D-4B38-4AC2-847F-81660765C212}" type="presParOf" srcId="{D91A6F59-8DA2-42F4-936E-0B516E17579B}" destId="{65C586C3-37A3-4242-AB36-AD2F399D5A56}" srcOrd="18" destOrd="0" presId="urn:microsoft.com/office/officeart/2009/3/layout/RandomtoResultProcess"/>
    <dgm:cxn modelId="{61BB50F9-DF8F-41C7-91FA-4DC149E1A5E7}" type="presParOf" srcId="{04166390-DDEF-47CE-9FE5-4C9770571EF6}" destId="{17594664-0CA4-4965-9883-42540EB66012}" srcOrd="1" destOrd="0" presId="urn:microsoft.com/office/officeart/2009/3/layout/RandomtoResultProcess"/>
    <dgm:cxn modelId="{7DEC8E12-642E-49E1-9E58-753BDE924D1E}" type="presParOf" srcId="{17594664-0CA4-4965-9883-42540EB66012}" destId="{88D059EA-B2B0-4D2E-85C9-72723B1C6E67}" srcOrd="0" destOrd="0" presId="urn:microsoft.com/office/officeart/2009/3/layout/RandomtoResultProcess"/>
    <dgm:cxn modelId="{1D3D778B-8962-4F24-BEE1-F8B980D5C52C}" type="presParOf" srcId="{17594664-0CA4-4965-9883-42540EB66012}" destId="{E8E22436-F0B5-47D5-B70A-E37CD5B624BB}" srcOrd="1" destOrd="0" presId="urn:microsoft.com/office/officeart/2009/3/layout/RandomtoResultProcess"/>
    <dgm:cxn modelId="{30DEADE1-18AF-445D-BC6A-3959DA106CD6}" type="presParOf" srcId="{04166390-DDEF-47CE-9FE5-4C9770571EF6}" destId="{080AAA05-27DD-46D4-99AC-843F0B5D256A}" srcOrd="2" destOrd="0" presId="urn:microsoft.com/office/officeart/2009/3/layout/RandomtoResultProcess"/>
    <dgm:cxn modelId="{54B90793-4611-479F-BE59-35A7ECD82B14}" type="presParOf" srcId="{080AAA05-27DD-46D4-99AC-843F0B5D256A}" destId="{3CEFC7B1-FDA3-4F13-814F-61CE43C8191F}" srcOrd="0" destOrd="0" presId="urn:microsoft.com/office/officeart/2009/3/layout/RandomtoResultProcess"/>
    <dgm:cxn modelId="{86C5EB59-133E-4AF5-BD24-062A2986E6F7}" type="presParOf" srcId="{080AAA05-27DD-46D4-99AC-843F0B5D256A}" destId="{4336B3BD-15B8-42E6-8B73-662FD880CDED}" srcOrd="1" destOrd="0" presId="urn:microsoft.com/office/officeart/2009/3/layout/RandomtoResultProcess"/>
    <dgm:cxn modelId="{1A52774D-0EAB-497F-B3DA-8FEBB622FA76}" type="presParOf" srcId="{04166390-DDEF-47CE-9FE5-4C9770571EF6}" destId="{9CD20C1F-1517-4542-A4E0-0B93C7159853}" srcOrd="3" destOrd="0" presId="urn:microsoft.com/office/officeart/2009/3/layout/RandomtoResultProcess"/>
    <dgm:cxn modelId="{EC86F141-7659-4794-9A3C-C471D4FEE40E}" type="presParOf" srcId="{9CD20C1F-1517-4542-A4E0-0B93C7159853}" destId="{05EB0347-827D-4E1D-8D62-ADB4BDCCD77E}" srcOrd="0" destOrd="0" presId="urn:microsoft.com/office/officeart/2009/3/layout/RandomtoResultProcess"/>
    <dgm:cxn modelId="{BF4142E4-6253-46C3-826E-1563AAC0D997}" type="presParOf" srcId="{9CD20C1F-1517-4542-A4E0-0B93C7159853}" destId="{23531762-B212-48E6-A42F-6570D1B83BAE}" srcOrd="1" destOrd="0" presId="urn:microsoft.com/office/officeart/2009/3/layout/RandomtoResultProcess"/>
    <dgm:cxn modelId="{4F2D5EBA-533C-428D-91A4-BBCD1B97B596}" type="presParOf" srcId="{04166390-DDEF-47CE-9FE5-4C9770571EF6}" destId="{B01AFC6F-E204-4719-AED3-2FB221AFF347}" srcOrd="4" destOrd="0" presId="urn:microsoft.com/office/officeart/2009/3/layout/RandomtoResultProcess"/>
    <dgm:cxn modelId="{D4C7AF86-B28B-47A5-BEB5-442522E702F7}" type="presParOf" srcId="{B01AFC6F-E204-4719-AED3-2FB221AFF347}" destId="{0A79E07B-F1B1-4507-991B-6AA40C07219E}" srcOrd="0" destOrd="0" presId="urn:microsoft.com/office/officeart/2009/3/layout/RandomtoResultProcess"/>
    <dgm:cxn modelId="{87D23F68-843F-4838-A9F7-758BE075EB63}" type="presParOf" srcId="{B01AFC6F-E204-4719-AED3-2FB221AFF347}" destId="{CB46DA13-4DD0-4C41-926D-032CA12B649D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Model selection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44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44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Feature extract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44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44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>
        <a:solidFill>
          <a:schemeClr val="bg1"/>
        </a:solidFill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similarity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44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4400">
            <a:latin typeface="Arial Black" panose="020B0A04020102020204" pitchFamily="34" charset="0"/>
          </a:endParaRPr>
        </a:p>
      </dgm:t>
    </dgm:pt>
    <dgm:pt modelId="{643D8B7F-2848-4589-AFE9-513CE3BC79A3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3BBCBC34-C432-42A6-877B-BFBE03530435}" type="pres">
      <dgm:prSet presAssocID="{CD38C542-A218-41F4-8CEC-33E053713DCD}" presName="chaos" presStyleCnt="0"/>
      <dgm:spPr/>
    </dgm:pt>
    <dgm:pt modelId="{02CB46B7-50B4-4780-A297-BA18F7E6C5AC}" type="pres">
      <dgm:prSet presAssocID="{CD38C542-A218-41F4-8CEC-33E053713DCD}" presName="parTx1" presStyleLbl="revTx" presStyleIdx="0" presStyleCnt="2"/>
      <dgm:spPr/>
      <dgm:t>
        <a:bodyPr/>
        <a:lstStyle/>
        <a:p>
          <a:endParaRPr lang="zh-TW" altLang="en-US"/>
        </a:p>
      </dgm:t>
    </dgm:pt>
    <dgm:pt modelId="{EF8D72E8-6B78-409D-B5C3-A6917701CD3E}" type="pres">
      <dgm:prSet presAssocID="{CD38C542-A218-41F4-8CEC-33E053713DCD}" presName="c1" presStyleLbl="node1" presStyleIdx="0" presStyleCnt="19"/>
      <dgm:spPr/>
    </dgm:pt>
    <dgm:pt modelId="{74D6B6A2-17DE-4AAA-9F57-A4A9EA858E4D}" type="pres">
      <dgm:prSet presAssocID="{CD38C542-A218-41F4-8CEC-33E053713DCD}" presName="c2" presStyleLbl="node1" presStyleIdx="1" presStyleCnt="19"/>
      <dgm:spPr/>
    </dgm:pt>
    <dgm:pt modelId="{EE2008D9-9732-4EAD-A5CF-2F14AA11BDB4}" type="pres">
      <dgm:prSet presAssocID="{CD38C542-A218-41F4-8CEC-33E053713DCD}" presName="c3" presStyleLbl="node1" presStyleIdx="2" presStyleCnt="19"/>
      <dgm:spPr/>
    </dgm:pt>
    <dgm:pt modelId="{AF067ED8-5A01-418E-A55F-5C51DD934549}" type="pres">
      <dgm:prSet presAssocID="{CD38C542-A218-41F4-8CEC-33E053713DCD}" presName="c4" presStyleLbl="node1" presStyleIdx="3" presStyleCnt="19"/>
      <dgm:spPr/>
    </dgm:pt>
    <dgm:pt modelId="{641A583E-0AA0-43E2-AB83-AECE7352ED9B}" type="pres">
      <dgm:prSet presAssocID="{CD38C542-A218-41F4-8CEC-33E053713DCD}" presName="c5" presStyleLbl="node1" presStyleIdx="4" presStyleCnt="19"/>
      <dgm:spPr/>
    </dgm:pt>
    <dgm:pt modelId="{D8F7D564-3416-4747-AF61-92BFC6C357B5}" type="pres">
      <dgm:prSet presAssocID="{CD38C542-A218-41F4-8CEC-33E053713DCD}" presName="c6" presStyleLbl="node1" presStyleIdx="5" presStyleCnt="19"/>
      <dgm:spPr/>
    </dgm:pt>
    <dgm:pt modelId="{D78DB4BD-8BDC-483D-B795-1B2AF54DFD64}" type="pres">
      <dgm:prSet presAssocID="{CD38C542-A218-41F4-8CEC-33E053713DCD}" presName="c7" presStyleLbl="node1" presStyleIdx="6" presStyleCnt="19"/>
      <dgm:spPr/>
    </dgm:pt>
    <dgm:pt modelId="{811682E5-35B4-4E32-AD44-D6B9B60B3645}" type="pres">
      <dgm:prSet presAssocID="{CD38C542-A218-41F4-8CEC-33E053713DCD}" presName="c8" presStyleLbl="node1" presStyleIdx="7" presStyleCnt="19"/>
      <dgm:spPr/>
    </dgm:pt>
    <dgm:pt modelId="{024F9DBC-60A2-40EF-B294-09A6B7CBAE04}" type="pres">
      <dgm:prSet presAssocID="{CD38C542-A218-41F4-8CEC-33E053713DCD}" presName="c9" presStyleLbl="node1" presStyleIdx="8" presStyleCnt="19"/>
      <dgm:spPr/>
    </dgm:pt>
    <dgm:pt modelId="{080D6443-FE2D-465A-9416-F050A68A7546}" type="pres">
      <dgm:prSet presAssocID="{CD38C542-A218-41F4-8CEC-33E053713DCD}" presName="c10" presStyleLbl="node1" presStyleIdx="9" presStyleCnt="19"/>
      <dgm:spPr/>
    </dgm:pt>
    <dgm:pt modelId="{4F5B9A36-56A0-46B6-AD38-05249C934CC6}" type="pres">
      <dgm:prSet presAssocID="{CD38C542-A218-41F4-8CEC-33E053713DCD}" presName="c11" presStyleLbl="node1" presStyleIdx="10" presStyleCnt="19"/>
      <dgm:spPr/>
    </dgm:pt>
    <dgm:pt modelId="{FDC53BFA-DE0D-4063-8529-F04A123859B8}" type="pres">
      <dgm:prSet presAssocID="{CD38C542-A218-41F4-8CEC-33E053713DCD}" presName="c12" presStyleLbl="node1" presStyleIdx="11" presStyleCnt="19"/>
      <dgm:spPr/>
    </dgm:pt>
    <dgm:pt modelId="{B30BA089-6B10-4597-A436-46C1A3299BE4}" type="pres">
      <dgm:prSet presAssocID="{CD38C542-A218-41F4-8CEC-33E053713DCD}" presName="c13" presStyleLbl="node1" presStyleIdx="12" presStyleCnt="19"/>
      <dgm:spPr/>
    </dgm:pt>
    <dgm:pt modelId="{4DD9C848-0994-4B87-BE6D-8BBCB20AB6EA}" type="pres">
      <dgm:prSet presAssocID="{CD38C542-A218-41F4-8CEC-33E053713DCD}" presName="c14" presStyleLbl="node1" presStyleIdx="13" presStyleCnt="19"/>
      <dgm:spPr/>
    </dgm:pt>
    <dgm:pt modelId="{27EDFAE5-668C-4608-8F55-3609CD71BC6C}" type="pres">
      <dgm:prSet presAssocID="{CD38C542-A218-41F4-8CEC-33E053713DCD}" presName="c15" presStyleLbl="node1" presStyleIdx="14" presStyleCnt="19"/>
      <dgm:spPr/>
    </dgm:pt>
    <dgm:pt modelId="{9A5CE0F4-4E5F-4346-B6B6-5FF56EC622B3}" type="pres">
      <dgm:prSet presAssocID="{CD38C542-A218-41F4-8CEC-33E053713DCD}" presName="c16" presStyleLbl="node1" presStyleIdx="15" presStyleCnt="19"/>
      <dgm:spPr/>
    </dgm:pt>
    <dgm:pt modelId="{674E7116-75A3-4496-8C1B-FE6171BB7555}" type="pres">
      <dgm:prSet presAssocID="{CD38C542-A218-41F4-8CEC-33E053713DCD}" presName="c17" presStyleLbl="node1" presStyleIdx="16" presStyleCnt="19"/>
      <dgm:spPr/>
    </dgm:pt>
    <dgm:pt modelId="{2DA06DA8-000F-43AF-AE6F-919722C2A4D7}" type="pres">
      <dgm:prSet presAssocID="{CD38C542-A218-41F4-8CEC-33E053713DCD}" presName="c18" presStyleLbl="node1" presStyleIdx="17" presStyleCnt="19"/>
      <dgm:spPr/>
    </dgm:pt>
    <dgm:pt modelId="{376FCC52-3D4A-43ED-B03E-5AC11AD87808}" type="pres">
      <dgm:prSet presAssocID="{82DBB876-E5B3-47D4-B3FD-D8F10AB72D04}" presName="chevronComposite1" presStyleCnt="0"/>
      <dgm:spPr/>
    </dgm:pt>
    <dgm:pt modelId="{D763CA3E-33E9-49D5-8D8A-BC2027C959B3}" type="pres">
      <dgm:prSet presAssocID="{82DBB876-E5B3-47D4-B3FD-D8F10AB72D04}" presName="chevron1" presStyleLbl="sibTrans2D1" presStyleIdx="0" presStyleCnt="2"/>
      <dgm:spPr/>
    </dgm:pt>
    <dgm:pt modelId="{2D15E516-3BCE-48F8-A1BF-DCA050B16972}" type="pres">
      <dgm:prSet presAssocID="{82DBB876-E5B3-47D4-B3FD-D8F10AB72D04}" presName="spChevron1" presStyleCnt="0"/>
      <dgm:spPr/>
    </dgm:pt>
    <dgm:pt modelId="{58712F9A-6D08-4820-BCC7-EFF77FA0004E}" type="pres">
      <dgm:prSet presAssocID="{6FDC79C5-0392-4B91-94CA-7CB2CA18C1B0}" presName="middle" presStyleCnt="0"/>
      <dgm:spPr/>
    </dgm:pt>
    <dgm:pt modelId="{F4307993-CF5B-497B-B2F8-C223C073BF8C}" type="pres">
      <dgm:prSet presAssocID="{6FDC79C5-0392-4B91-94CA-7CB2CA18C1B0}" presName="parTxMid" presStyleLbl="revTx" presStyleIdx="1" presStyleCnt="2"/>
      <dgm:spPr/>
      <dgm:t>
        <a:bodyPr/>
        <a:lstStyle/>
        <a:p>
          <a:endParaRPr lang="zh-TW" altLang="en-US"/>
        </a:p>
      </dgm:t>
    </dgm:pt>
    <dgm:pt modelId="{D7F5F73A-6C91-4DAF-91C7-17B17E14A5A1}" type="pres">
      <dgm:prSet presAssocID="{6FDC79C5-0392-4B91-94CA-7CB2CA18C1B0}" presName="spMid" presStyleCnt="0"/>
      <dgm:spPr/>
    </dgm:pt>
    <dgm:pt modelId="{D43EE081-7172-4F77-8A3A-A3D20E80A63D}" type="pres">
      <dgm:prSet presAssocID="{4DC7EE98-BB06-4BF6-9CF9-275D88AB6EBF}" presName="chevronComposite1" presStyleCnt="0"/>
      <dgm:spPr/>
    </dgm:pt>
    <dgm:pt modelId="{4D65D532-7F18-4A1E-8065-7553023B79B7}" type="pres">
      <dgm:prSet presAssocID="{4DC7EE98-BB06-4BF6-9CF9-275D88AB6EBF}" presName="chevron1" presStyleLbl="sibTrans2D1" presStyleIdx="1" presStyleCnt="2"/>
      <dgm:spPr/>
    </dgm:pt>
    <dgm:pt modelId="{6869DEAE-D560-4E3D-96D3-E467F5FB2FDD}" type="pres">
      <dgm:prSet presAssocID="{4DC7EE98-BB06-4BF6-9CF9-275D88AB6EBF}" presName="spChevron1" presStyleCnt="0"/>
      <dgm:spPr/>
    </dgm:pt>
    <dgm:pt modelId="{A43420CD-B596-4A48-B570-62A7D7DC73E0}" type="pres">
      <dgm:prSet presAssocID="{9C79CFAB-2C70-486D-B39A-E2C802B6BF66}" presName="last" presStyleCnt="0"/>
      <dgm:spPr/>
    </dgm:pt>
    <dgm:pt modelId="{AC9323DC-801E-4AEC-9CE4-890879DA4F61}" type="pres">
      <dgm:prSet presAssocID="{9C79CFAB-2C70-486D-B39A-E2C802B6BF66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602D0E20-3957-4727-B5C4-C42AC1925179}" type="pres">
      <dgm:prSet presAssocID="{9C79CFAB-2C70-486D-B39A-E2C802B6BF66}" presName="spN" presStyleCnt="0"/>
      <dgm:spPr/>
    </dgm:pt>
  </dgm:ptLst>
  <dgm:cxnLst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93EFD9BA-D531-4FFC-8903-2B4018616E85}" type="presOf" srcId="{9C79CFAB-2C70-486D-B39A-E2C802B6BF66}" destId="{AC9323DC-801E-4AEC-9CE4-890879DA4F61}" srcOrd="0" destOrd="0" presId="urn:microsoft.com/office/officeart/2009/3/layout/RandomtoResultProcess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BB6118EA-DCAC-4EBB-A625-EFB77775A58E}" type="presOf" srcId="{6FDC79C5-0392-4B91-94CA-7CB2CA18C1B0}" destId="{F4307993-CF5B-497B-B2F8-C223C073BF8C}" srcOrd="0" destOrd="0" presId="urn:microsoft.com/office/officeart/2009/3/layout/RandomtoResultProcess"/>
    <dgm:cxn modelId="{7F9E2DA4-CF04-4F87-8A76-F2CF14005DF9}" type="presOf" srcId="{72F25B54-7ABB-4DD2-8889-F2CFC21D1312}" destId="{643D8B7F-2848-4589-AFE9-513CE3BC79A3}" srcOrd="0" destOrd="0" presId="urn:microsoft.com/office/officeart/2009/3/layout/RandomtoResultProcess"/>
    <dgm:cxn modelId="{8A28BC6B-A65F-49B7-B49A-55647BBC2C25}" type="presOf" srcId="{CD38C542-A218-41F4-8CEC-33E053713DCD}" destId="{02CB46B7-50B4-4780-A297-BA18F7E6C5AC}" srcOrd="0" destOrd="0" presId="urn:microsoft.com/office/officeart/2009/3/layout/RandomtoResultProcess"/>
    <dgm:cxn modelId="{E1F601F6-F557-43E4-AAB3-A0B1B6D44098}" type="presParOf" srcId="{643D8B7F-2848-4589-AFE9-513CE3BC79A3}" destId="{3BBCBC34-C432-42A6-877B-BFBE03530435}" srcOrd="0" destOrd="0" presId="urn:microsoft.com/office/officeart/2009/3/layout/RandomtoResultProcess"/>
    <dgm:cxn modelId="{C3878626-CF04-45F6-825F-8429B059BFBE}" type="presParOf" srcId="{3BBCBC34-C432-42A6-877B-BFBE03530435}" destId="{02CB46B7-50B4-4780-A297-BA18F7E6C5AC}" srcOrd="0" destOrd="0" presId="urn:microsoft.com/office/officeart/2009/3/layout/RandomtoResultProcess"/>
    <dgm:cxn modelId="{F28C9E89-9DFF-457B-A79C-AD08F65BD942}" type="presParOf" srcId="{3BBCBC34-C432-42A6-877B-BFBE03530435}" destId="{EF8D72E8-6B78-409D-B5C3-A6917701CD3E}" srcOrd="1" destOrd="0" presId="urn:microsoft.com/office/officeart/2009/3/layout/RandomtoResultProcess"/>
    <dgm:cxn modelId="{B9AC4C79-AE0C-4D4A-B0AB-B0A3158B0DCA}" type="presParOf" srcId="{3BBCBC34-C432-42A6-877B-BFBE03530435}" destId="{74D6B6A2-17DE-4AAA-9F57-A4A9EA858E4D}" srcOrd="2" destOrd="0" presId="urn:microsoft.com/office/officeart/2009/3/layout/RandomtoResultProcess"/>
    <dgm:cxn modelId="{E6EF7416-8691-4A4A-9EDD-CCB0F2573003}" type="presParOf" srcId="{3BBCBC34-C432-42A6-877B-BFBE03530435}" destId="{EE2008D9-9732-4EAD-A5CF-2F14AA11BDB4}" srcOrd="3" destOrd="0" presId="urn:microsoft.com/office/officeart/2009/3/layout/RandomtoResultProcess"/>
    <dgm:cxn modelId="{8F3C6E54-5C0B-4B08-B39E-160251236551}" type="presParOf" srcId="{3BBCBC34-C432-42A6-877B-BFBE03530435}" destId="{AF067ED8-5A01-418E-A55F-5C51DD934549}" srcOrd="4" destOrd="0" presId="urn:microsoft.com/office/officeart/2009/3/layout/RandomtoResultProcess"/>
    <dgm:cxn modelId="{BA98CE10-8902-4539-A945-F6BF1FB052DC}" type="presParOf" srcId="{3BBCBC34-C432-42A6-877B-BFBE03530435}" destId="{641A583E-0AA0-43E2-AB83-AECE7352ED9B}" srcOrd="5" destOrd="0" presId="urn:microsoft.com/office/officeart/2009/3/layout/RandomtoResultProcess"/>
    <dgm:cxn modelId="{D82F372E-E839-477E-95DD-A604044B25BC}" type="presParOf" srcId="{3BBCBC34-C432-42A6-877B-BFBE03530435}" destId="{D8F7D564-3416-4747-AF61-92BFC6C357B5}" srcOrd="6" destOrd="0" presId="urn:microsoft.com/office/officeart/2009/3/layout/RandomtoResultProcess"/>
    <dgm:cxn modelId="{A65C57B0-B334-4D17-AFEA-4548E91AAC09}" type="presParOf" srcId="{3BBCBC34-C432-42A6-877B-BFBE03530435}" destId="{D78DB4BD-8BDC-483D-B795-1B2AF54DFD64}" srcOrd="7" destOrd="0" presId="urn:microsoft.com/office/officeart/2009/3/layout/RandomtoResultProcess"/>
    <dgm:cxn modelId="{AC79C2B8-09D7-4498-9847-AAB871A84A7C}" type="presParOf" srcId="{3BBCBC34-C432-42A6-877B-BFBE03530435}" destId="{811682E5-35B4-4E32-AD44-D6B9B60B3645}" srcOrd="8" destOrd="0" presId="urn:microsoft.com/office/officeart/2009/3/layout/RandomtoResultProcess"/>
    <dgm:cxn modelId="{A3CE99D8-97C5-4031-AE8B-F8F53DD982D9}" type="presParOf" srcId="{3BBCBC34-C432-42A6-877B-BFBE03530435}" destId="{024F9DBC-60A2-40EF-B294-09A6B7CBAE04}" srcOrd="9" destOrd="0" presId="urn:microsoft.com/office/officeart/2009/3/layout/RandomtoResultProcess"/>
    <dgm:cxn modelId="{FCB8D650-2501-4EF1-B1D0-8F1647F8ED2F}" type="presParOf" srcId="{3BBCBC34-C432-42A6-877B-BFBE03530435}" destId="{080D6443-FE2D-465A-9416-F050A68A7546}" srcOrd="10" destOrd="0" presId="urn:microsoft.com/office/officeart/2009/3/layout/RandomtoResultProcess"/>
    <dgm:cxn modelId="{8516E1DE-8B0F-4DD3-9B3F-041E90CC7C1E}" type="presParOf" srcId="{3BBCBC34-C432-42A6-877B-BFBE03530435}" destId="{4F5B9A36-56A0-46B6-AD38-05249C934CC6}" srcOrd="11" destOrd="0" presId="urn:microsoft.com/office/officeart/2009/3/layout/RandomtoResultProcess"/>
    <dgm:cxn modelId="{3B2BFFA6-0386-4353-9364-066D5B7D955C}" type="presParOf" srcId="{3BBCBC34-C432-42A6-877B-BFBE03530435}" destId="{FDC53BFA-DE0D-4063-8529-F04A123859B8}" srcOrd="12" destOrd="0" presId="urn:microsoft.com/office/officeart/2009/3/layout/RandomtoResultProcess"/>
    <dgm:cxn modelId="{E1CD2411-8E80-4991-88C0-2A93680A7E4F}" type="presParOf" srcId="{3BBCBC34-C432-42A6-877B-BFBE03530435}" destId="{B30BA089-6B10-4597-A436-46C1A3299BE4}" srcOrd="13" destOrd="0" presId="urn:microsoft.com/office/officeart/2009/3/layout/RandomtoResultProcess"/>
    <dgm:cxn modelId="{441AF0C9-E267-4BED-BC8B-8E77D6F5665D}" type="presParOf" srcId="{3BBCBC34-C432-42A6-877B-BFBE03530435}" destId="{4DD9C848-0994-4B87-BE6D-8BBCB20AB6EA}" srcOrd="14" destOrd="0" presId="urn:microsoft.com/office/officeart/2009/3/layout/RandomtoResultProcess"/>
    <dgm:cxn modelId="{47AE9C30-03FF-4BA3-81A8-F11695C827A4}" type="presParOf" srcId="{3BBCBC34-C432-42A6-877B-BFBE03530435}" destId="{27EDFAE5-668C-4608-8F55-3609CD71BC6C}" srcOrd="15" destOrd="0" presId="urn:microsoft.com/office/officeart/2009/3/layout/RandomtoResultProcess"/>
    <dgm:cxn modelId="{AA79B70F-7615-4FB8-8A64-C3C968E7CE9A}" type="presParOf" srcId="{3BBCBC34-C432-42A6-877B-BFBE03530435}" destId="{9A5CE0F4-4E5F-4346-B6B6-5FF56EC622B3}" srcOrd="16" destOrd="0" presId="urn:microsoft.com/office/officeart/2009/3/layout/RandomtoResultProcess"/>
    <dgm:cxn modelId="{ACDB7211-53CA-4FC0-8653-22567E62DB9E}" type="presParOf" srcId="{3BBCBC34-C432-42A6-877B-BFBE03530435}" destId="{674E7116-75A3-4496-8C1B-FE6171BB7555}" srcOrd="17" destOrd="0" presId="urn:microsoft.com/office/officeart/2009/3/layout/RandomtoResultProcess"/>
    <dgm:cxn modelId="{2D78CD10-5760-4592-81CA-AE48EC0521E3}" type="presParOf" srcId="{3BBCBC34-C432-42A6-877B-BFBE03530435}" destId="{2DA06DA8-000F-43AF-AE6F-919722C2A4D7}" srcOrd="18" destOrd="0" presId="urn:microsoft.com/office/officeart/2009/3/layout/RandomtoResultProcess"/>
    <dgm:cxn modelId="{98E4393C-1ACE-4F67-AD32-BF816E068123}" type="presParOf" srcId="{643D8B7F-2848-4589-AFE9-513CE3BC79A3}" destId="{376FCC52-3D4A-43ED-B03E-5AC11AD87808}" srcOrd="1" destOrd="0" presId="urn:microsoft.com/office/officeart/2009/3/layout/RandomtoResultProcess"/>
    <dgm:cxn modelId="{DB2CC41C-863E-44C3-8118-225BF59115CC}" type="presParOf" srcId="{376FCC52-3D4A-43ED-B03E-5AC11AD87808}" destId="{D763CA3E-33E9-49D5-8D8A-BC2027C959B3}" srcOrd="0" destOrd="0" presId="urn:microsoft.com/office/officeart/2009/3/layout/RandomtoResultProcess"/>
    <dgm:cxn modelId="{FFFD579F-85AC-4223-9035-1CD9E4F453AB}" type="presParOf" srcId="{376FCC52-3D4A-43ED-B03E-5AC11AD87808}" destId="{2D15E516-3BCE-48F8-A1BF-DCA050B16972}" srcOrd="1" destOrd="0" presId="urn:microsoft.com/office/officeart/2009/3/layout/RandomtoResultProcess"/>
    <dgm:cxn modelId="{DC4AA951-EDEE-48E1-981C-23023B84A21A}" type="presParOf" srcId="{643D8B7F-2848-4589-AFE9-513CE3BC79A3}" destId="{58712F9A-6D08-4820-BCC7-EFF77FA0004E}" srcOrd="2" destOrd="0" presId="urn:microsoft.com/office/officeart/2009/3/layout/RandomtoResultProcess"/>
    <dgm:cxn modelId="{3DC27315-7EC9-42CB-A823-9D2ACC4FD99E}" type="presParOf" srcId="{58712F9A-6D08-4820-BCC7-EFF77FA0004E}" destId="{F4307993-CF5B-497B-B2F8-C223C073BF8C}" srcOrd="0" destOrd="0" presId="urn:microsoft.com/office/officeart/2009/3/layout/RandomtoResultProcess"/>
    <dgm:cxn modelId="{4AD0901C-DB20-449A-9ABB-C74402982BD9}" type="presParOf" srcId="{58712F9A-6D08-4820-BCC7-EFF77FA0004E}" destId="{D7F5F73A-6C91-4DAF-91C7-17B17E14A5A1}" srcOrd="1" destOrd="0" presId="urn:microsoft.com/office/officeart/2009/3/layout/RandomtoResultProcess"/>
    <dgm:cxn modelId="{D11540E8-7339-4C3B-9B0E-2FD1B3A35686}" type="presParOf" srcId="{643D8B7F-2848-4589-AFE9-513CE3BC79A3}" destId="{D43EE081-7172-4F77-8A3A-A3D20E80A63D}" srcOrd="3" destOrd="0" presId="urn:microsoft.com/office/officeart/2009/3/layout/RandomtoResultProcess"/>
    <dgm:cxn modelId="{83F6A0D3-56BE-4EB5-8170-8945E04798BA}" type="presParOf" srcId="{D43EE081-7172-4F77-8A3A-A3D20E80A63D}" destId="{4D65D532-7F18-4A1E-8065-7553023B79B7}" srcOrd="0" destOrd="0" presId="urn:microsoft.com/office/officeart/2009/3/layout/RandomtoResultProcess"/>
    <dgm:cxn modelId="{503016C7-FDF9-46AB-96A7-E135BDE35819}" type="presParOf" srcId="{D43EE081-7172-4F77-8A3A-A3D20E80A63D}" destId="{6869DEAE-D560-4E3D-96D3-E467F5FB2FDD}" srcOrd="1" destOrd="0" presId="urn:microsoft.com/office/officeart/2009/3/layout/RandomtoResultProcess"/>
    <dgm:cxn modelId="{5855B8BF-738D-402A-819E-3598945DC1D6}" type="presParOf" srcId="{643D8B7F-2848-4589-AFE9-513CE3BC79A3}" destId="{A43420CD-B596-4A48-B570-62A7D7DC73E0}" srcOrd="4" destOrd="0" presId="urn:microsoft.com/office/officeart/2009/3/layout/RandomtoResultProcess"/>
    <dgm:cxn modelId="{9AB48807-9D4F-4EFE-9F58-7553FC1262BE}" type="presParOf" srcId="{A43420CD-B596-4A48-B570-62A7D7DC73E0}" destId="{AC9323DC-801E-4AEC-9CE4-890879DA4F61}" srcOrd="0" destOrd="0" presId="urn:microsoft.com/office/officeart/2009/3/layout/RandomtoResultProcess"/>
    <dgm:cxn modelId="{63B7FFD5-5B9B-4843-94FF-E7C7084C7104}" type="presParOf" srcId="{A43420CD-B596-4A48-B570-62A7D7DC73E0}" destId="{602D0E20-3957-4727-B5C4-C42AC1925179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Model selection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40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40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Feature extract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40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40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similarity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40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4000">
            <a:latin typeface="Arial Black" panose="020B0A04020102020204" pitchFamily="34" charset="0"/>
          </a:endParaRPr>
        </a:p>
      </dgm:t>
    </dgm:pt>
    <dgm:pt modelId="{9369D84A-360B-4E7C-A35D-D6F3AD34EE18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CE3A1CC7-DB66-46ED-BF90-FB7E7120353B}" type="pres">
      <dgm:prSet presAssocID="{CD38C542-A218-41F4-8CEC-33E053713DCD}" presName="chaos" presStyleCnt="0"/>
      <dgm:spPr/>
    </dgm:pt>
    <dgm:pt modelId="{6FA782D8-5AFB-4E2D-AF5D-74C23B475AA8}" type="pres">
      <dgm:prSet presAssocID="{CD38C542-A218-41F4-8CEC-33E053713DCD}" presName="parTx1" presStyleLbl="revTx" presStyleIdx="0" presStyleCnt="2"/>
      <dgm:spPr/>
      <dgm:t>
        <a:bodyPr/>
        <a:lstStyle/>
        <a:p>
          <a:endParaRPr lang="zh-TW" altLang="en-US"/>
        </a:p>
      </dgm:t>
    </dgm:pt>
    <dgm:pt modelId="{AA4BC9B5-3CC2-424D-A0EB-7D701DA7EE92}" type="pres">
      <dgm:prSet presAssocID="{CD38C542-A218-41F4-8CEC-33E053713DCD}" presName="c1" presStyleLbl="node1" presStyleIdx="0" presStyleCnt="19"/>
      <dgm:spPr/>
    </dgm:pt>
    <dgm:pt modelId="{C2CD05A2-B58C-4769-8A25-91CB3E98B5F3}" type="pres">
      <dgm:prSet presAssocID="{CD38C542-A218-41F4-8CEC-33E053713DCD}" presName="c2" presStyleLbl="node1" presStyleIdx="1" presStyleCnt="19"/>
      <dgm:spPr/>
    </dgm:pt>
    <dgm:pt modelId="{06D3CAA8-48BE-4965-A68D-D3F4FBCB2DC7}" type="pres">
      <dgm:prSet presAssocID="{CD38C542-A218-41F4-8CEC-33E053713DCD}" presName="c3" presStyleLbl="node1" presStyleIdx="2" presStyleCnt="19"/>
      <dgm:spPr/>
    </dgm:pt>
    <dgm:pt modelId="{62E4114B-A63B-4E5F-B1B7-3E01E0B9A404}" type="pres">
      <dgm:prSet presAssocID="{CD38C542-A218-41F4-8CEC-33E053713DCD}" presName="c4" presStyleLbl="node1" presStyleIdx="3" presStyleCnt="19"/>
      <dgm:spPr/>
    </dgm:pt>
    <dgm:pt modelId="{0D740172-1ECB-4A47-BC2E-2BD8E65A99B0}" type="pres">
      <dgm:prSet presAssocID="{CD38C542-A218-41F4-8CEC-33E053713DCD}" presName="c5" presStyleLbl="node1" presStyleIdx="4" presStyleCnt="19"/>
      <dgm:spPr/>
    </dgm:pt>
    <dgm:pt modelId="{4A1D7670-A6C2-4C32-93B9-765A47C46A8E}" type="pres">
      <dgm:prSet presAssocID="{CD38C542-A218-41F4-8CEC-33E053713DCD}" presName="c6" presStyleLbl="node1" presStyleIdx="5" presStyleCnt="19"/>
      <dgm:spPr/>
    </dgm:pt>
    <dgm:pt modelId="{6730ED3F-BE31-48FF-AC2A-E751D6F59D30}" type="pres">
      <dgm:prSet presAssocID="{CD38C542-A218-41F4-8CEC-33E053713DCD}" presName="c7" presStyleLbl="node1" presStyleIdx="6" presStyleCnt="19"/>
      <dgm:spPr/>
    </dgm:pt>
    <dgm:pt modelId="{E0F98960-54F3-42AF-A6AC-26894AD2637C}" type="pres">
      <dgm:prSet presAssocID="{CD38C542-A218-41F4-8CEC-33E053713DCD}" presName="c8" presStyleLbl="node1" presStyleIdx="7" presStyleCnt="19"/>
      <dgm:spPr/>
    </dgm:pt>
    <dgm:pt modelId="{81E21138-7675-4ABA-8C8C-9864901884AF}" type="pres">
      <dgm:prSet presAssocID="{CD38C542-A218-41F4-8CEC-33E053713DCD}" presName="c9" presStyleLbl="node1" presStyleIdx="8" presStyleCnt="19"/>
      <dgm:spPr/>
    </dgm:pt>
    <dgm:pt modelId="{CAD59406-9670-41F3-BEEB-4B4D28077F95}" type="pres">
      <dgm:prSet presAssocID="{CD38C542-A218-41F4-8CEC-33E053713DCD}" presName="c10" presStyleLbl="node1" presStyleIdx="9" presStyleCnt="19"/>
      <dgm:spPr/>
    </dgm:pt>
    <dgm:pt modelId="{B690F780-005E-498F-9C87-130765948D44}" type="pres">
      <dgm:prSet presAssocID="{CD38C542-A218-41F4-8CEC-33E053713DCD}" presName="c11" presStyleLbl="node1" presStyleIdx="10" presStyleCnt="19"/>
      <dgm:spPr/>
    </dgm:pt>
    <dgm:pt modelId="{53E8D659-6E27-4CA3-9D62-69174F963930}" type="pres">
      <dgm:prSet presAssocID="{CD38C542-A218-41F4-8CEC-33E053713DCD}" presName="c12" presStyleLbl="node1" presStyleIdx="11" presStyleCnt="19"/>
      <dgm:spPr/>
    </dgm:pt>
    <dgm:pt modelId="{9D02B653-41D2-4030-AFA9-21B897AE547B}" type="pres">
      <dgm:prSet presAssocID="{CD38C542-A218-41F4-8CEC-33E053713DCD}" presName="c13" presStyleLbl="node1" presStyleIdx="12" presStyleCnt="19"/>
      <dgm:spPr/>
    </dgm:pt>
    <dgm:pt modelId="{B221DFDE-FB14-4965-955A-E334040F2EC1}" type="pres">
      <dgm:prSet presAssocID="{CD38C542-A218-41F4-8CEC-33E053713DCD}" presName="c14" presStyleLbl="node1" presStyleIdx="13" presStyleCnt="19"/>
      <dgm:spPr/>
    </dgm:pt>
    <dgm:pt modelId="{FDEB7B4D-2107-4335-856C-7F7F7BAA264B}" type="pres">
      <dgm:prSet presAssocID="{CD38C542-A218-41F4-8CEC-33E053713DCD}" presName="c15" presStyleLbl="node1" presStyleIdx="14" presStyleCnt="19"/>
      <dgm:spPr/>
    </dgm:pt>
    <dgm:pt modelId="{2D9A7CF2-5E48-436A-95FE-74CE0B723CC3}" type="pres">
      <dgm:prSet presAssocID="{CD38C542-A218-41F4-8CEC-33E053713DCD}" presName="c16" presStyleLbl="node1" presStyleIdx="15" presStyleCnt="19"/>
      <dgm:spPr/>
    </dgm:pt>
    <dgm:pt modelId="{CC66FE14-9313-4665-A110-5B295F377054}" type="pres">
      <dgm:prSet presAssocID="{CD38C542-A218-41F4-8CEC-33E053713DCD}" presName="c17" presStyleLbl="node1" presStyleIdx="16" presStyleCnt="19"/>
      <dgm:spPr/>
    </dgm:pt>
    <dgm:pt modelId="{F793BD66-7E25-4D6E-8107-AE0B2C5BD518}" type="pres">
      <dgm:prSet presAssocID="{CD38C542-A218-41F4-8CEC-33E053713DCD}" presName="c18" presStyleLbl="node1" presStyleIdx="17" presStyleCnt="19"/>
      <dgm:spPr/>
    </dgm:pt>
    <dgm:pt modelId="{11FB7AC2-1802-484E-8243-38122B8EE531}" type="pres">
      <dgm:prSet presAssocID="{82DBB876-E5B3-47D4-B3FD-D8F10AB72D04}" presName="chevronComposite1" presStyleCnt="0"/>
      <dgm:spPr/>
    </dgm:pt>
    <dgm:pt modelId="{8F9F6C0E-B41C-4A39-9C2C-8343AE50C139}" type="pres">
      <dgm:prSet presAssocID="{82DBB876-E5B3-47D4-B3FD-D8F10AB72D04}" presName="chevron1" presStyleLbl="sibTrans2D1" presStyleIdx="0" presStyleCnt="2"/>
      <dgm:spPr/>
    </dgm:pt>
    <dgm:pt modelId="{73C87A5C-D22C-41B2-9127-3191B0B69952}" type="pres">
      <dgm:prSet presAssocID="{82DBB876-E5B3-47D4-B3FD-D8F10AB72D04}" presName="spChevron1" presStyleCnt="0"/>
      <dgm:spPr/>
    </dgm:pt>
    <dgm:pt modelId="{9B0CF2FE-C5AE-460F-999A-BDB7D82FE848}" type="pres">
      <dgm:prSet presAssocID="{6FDC79C5-0392-4B91-94CA-7CB2CA18C1B0}" presName="middle" presStyleCnt="0"/>
      <dgm:spPr/>
    </dgm:pt>
    <dgm:pt modelId="{C0C66B53-D654-4073-8840-B9A2453C4D1A}" type="pres">
      <dgm:prSet presAssocID="{6FDC79C5-0392-4B91-94CA-7CB2CA18C1B0}" presName="parTxMid" presStyleLbl="revTx" presStyleIdx="1" presStyleCnt="2"/>
      <dgm:spPr/>
      <dgm:t>
        <a:bodyPr/>
        <a:lstStyle/>
        <a:p>
          <a:endParaRPr lang="zh-TW" altLang="en-US"/>
        </a:p>
      </dgm:t>
    </dgm:pt>
    <dgm:pt modelId="{F117FE2F-52F8-481F-B858-FE960825D368}" type="pres">
      <dgm:prSet presAssocID="{6FDC79C5-0392-4B91-94CA-7CB2CA18C1B0}" presName="spMid" presStyleCnt="0"/>
      <dgm:spPr/>
    </dgm:pt>
    <dgm:pt modelId="{11AE5D61-32FF-43DA-B58F-BEFC0F9891C6}" type="pres">
      <dgm:prSet presAssocID="{4DC7EE98-BB06-4BF6-9CF9-275D88AB6EBF}" presName="chevronComposite1" presStyleCnt="0"/>
      <dgm:spPr/>
    </dgm:pt>
    <dgm:pt modelId="{877D1C85-3875-4435-8205-0E99E84B168C}" type="pres">
      <dgm:prSet presAssocID="{4DC7EE98-BB06-4BF6-9CF9-275D88AB6EBF}" presName="chevron1" presStyleLbl="sibTrans2D1" presStyleIdx="1" presStyleCnt="2"/>
      <dgm:spPr/>
    </dgm:pt>
    <dgm:pt modelId="{68E87AC9-BF00-48D9-861E-289FB0675A98}" type="pres">
      <dgm:prSet presAssocID="{4DC7EE98-BB06-4BF6-9CF9-275D88AB6EBF}" presName="spChevron1" presStyleCnt="0"/>
      <dgm:spPr/>
    </dgm:pt>
    <dgm:pt modelId="{8AB8AEE6-5C6D-477D-B926-0E9CA6001141}" type="pres">
      <dgm:prSet presAssocID="{9C79CFAB-2C70-486D-B39A-E2C802B6BF66}" presName="last" presStyleCnt="0"/>
      <dgm:spPr/>
    </dgm:pt>
    <dgm:pt modelId="{F372CE0C-A730-40B6-901F-AD105B52DBA6}" type="pres">
      <dgm:prSet presAssocID="{9C79CFAB-2C70-486D-B39A-E2C802B6BF66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530E1750-8E97-4191-940C-D2B0B92A91D6}" type="pres">
      <dgm:prSet presAssocID="{9C79CFAB-2C70-486D-B39A-E2C802B6BF66}" presName="spN" presStyleCnt="0"/>
      <dgm:spPr/>
    </dgm:pt>
  </dgm:ptLst>
  <dgm:cxnLst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966225CB-0BC0-415E-A9F7-943702390A18}" type="presOf" srcId="{CD38C542-A218-41F4-8CEC-33E053713DCD}" destId="{6FA782D8-5AFB-4E2D-AF5D-74C23B475AA8}" srcOrd="0" destOrd="0" presId="urn:microsoft.com/office/officeart/2009/3/layout/RandomtoResultProcess"/>
    <dgm:cxn modelId="{1D7A02A7-8263-4A93-8C44-A6AA822888F8}" type="presOf" srcId="{9C79CFAB-2C70-486D-B39A-E2C802B6BF66}" destId="{F372CE0C-A730-40B6-901F-AD105B52DBA6}" srcOrd="0" destOrd="0" presId="urn:microsoft.com/office/officeart/2009/3/layout/RandomtoResultProcess"/>
    <dgm:cxn modelId="{2CDB7D69-C2F7-49C5-BF24-EA898E7A26A9}" type="presOf" srcId="{6FDC79C5-0392-4B91-94CA-7CB2CA18C1B0}" destId="{C0C66B53-D654-4073-8840-B9A2453C4D1A}" srcOrd="0" destOrd="0" presId="urn:microsoft.com/office/officeart/2009/3/layout/RandomtoResultProcess"/>
    <dgm:cxn modelId="{99480905-CBAD-4ED8-94D5-0056F73AB42E}" type="presOf" srcId="{72F25B54-7ABB-4DD2-8889-F2CFC21D1312}" destId="{9369D84A-360B-4E7C-A35D-D6F3AD34EE18}" srcOrd="0" destOrd="0" presId="urn:microsoft.com/office/officeart/2009/3/layout/RandomtoResultProcess"/>
    <dgm:cxn modelId="{A2C4E4A3-7CAB-4016-BB1A-9FA0B91A13D5}" type="presParOf" srcId="{9369D84A-360B-4E7C-A35D-D6F3AD34EE18}" destId="{CE3A1CC7-DB66-46ED-BF90-FB7E7120353B}" srcOrd="0" destOrd="0" presId="urn:microsoft.com/office/officeart/2009/3/layout/RandomtoResultProcess"/>
    <dgm:cxn modelId="{FCBA498F-B345-4E4F-A8D8-1C9A780789A6}" type="presParOf" srcId="{CE3A1CC7-DB66-46ED-BF90-FB7E7120353B}" destId="{6FA782D8-5AFB-4E2D-AF5D-74C23B475AA8}" srcOrd="0" destOrd="0" presId="urn:microsoft.com/office/officeart/2009/3/layout/RandomtoResultProcess"/>
    <dgm:cxn modelId="{D4A24A63-FB3A-492D-934E-B2CD9871F7B1}" type="presParOf" srcId="{CE3A1CC7-DB66-46ED-BF90-FB7E7120353B}" destId="{AA4BC9B5-3CC2-424D-A0EB-7D701DA7EE92}" srcOrd="1" destOrd="0" presId="urn:microsoft.com/office/officeart/2009/3/layout/RandomtoResultProcess"/>
    <dgm:cxn modelId="{2B9EF4F1-A1B0-4044-9D21-007FCAD8E1E5}" type="presParOf" srcId="{CE3A1CC7-DB66-46ED-BF90-FB7E7120353B}" destId="{C2CD05A2-B58C-4769-8A25-91CB3E98B5F3}" srcOrd="2" destOrd="0" presId="urn:microsoft.com/office/officeart/2009/3/layout/RandomtoResultProcess"/>
    <dgm:cxn modelId="{2B8F5F43-F4EA-46B8-A791-33457BADA885}" type="presParOf" srcId="{CE3A1CC7-DB66-46ED-BF90-FB7E7120353B}" destId="{06D3CAA8-48BE-4965-A68D-D3F4FBCB2DC7}" srcOrd="3" destOrd="0" presId="urn:microsoft.com/office/officeart/2009/3/layout/RandomtoResultProcess"/>
    <dgm:cxn modelId="{377125A1-C8F4-45A1-9787-C32A0F8E75AF}" type="presParOf" srcId="{CE3A1CC7-DB66-46ED-BF90-FB7E7120353B}" destId="{62E4114B-A63B-4E5F-B1B7-3E01E0B9A404}" srcOrd="4" destOrd="0" presId="urn:microsoft.com/office/officeart/2009/3/layout/RandomtoResultProcess"/>
    <dgm:cxn modelId="{BA9FDF76-2AB8-443F-AC0F-FA43DE956456}" type="presParOf" srcId="{CE3A1CC7-DB66-46ED-BF90-FB7E7120353B}" destId="{0D740172-1ECB-4A47-BC2E-2BD8E65A99B0}" srcOrd="5" destOrd="0" presId="urn:microsoft.com/office/officeart/2009/3/layout/RandomtoResultProcess"/>
    <dgm:cxn modelId="{A4F4D30B-70FF-4A56-901C-464BFB4B31D3}" type="presParOf" srcId="{CE3A1CC7-DB66-46ED-BF90-FB7E7120353B}" destId="{4A1D7670-A6C2-4C32-93B9-765A47C46A8E}" srcOrd="6" destOrd="0" presId="urn:microsoft.com/office/officeart/2009/3/layout/RandomtoResultProcess"/>
    <dgm:cxn modelId="{8DF11AA1-4939-47D9-9AAA-8BB9E961DE0C}" type="presParOf" srcId="{CE3A1CC7-DB66-46ED-BF90-FB7E7120353B}" destId="{6730ED3F-BE31-48FF-AC2A-E751D6F59D30}" srcOrd="7" destOrd="0" presId="urn:microsoft.com/office/officeart/2009/3/layout/RandomtoResultProcess"/>
    <dgm:cxn modelId="{1C7537EF-B7E8-43BE-AF1A-CB69FF83DE5E}" type="presParOf" srcId="{CE3A1CC7-DB66-46ED-BF90-FB7E7120353B}" destId="{E0F98960-54F3-42AF-A6AC-26894AD2637C}" srcOrd="8" destOrd="0" presId="urn:microsoft.com/office/officeart/2009/3/layout/RandomtoResultProcess"/>
    <dgm:cxn modelId="{BBA6D00B-FB22-4463-837E-3FB553655A27}" type="presParOf" srcId="{CE3A1CC7-DB66-46ED-BF90-FB7E7120353B}" destId="{81E21138-7675-4ABA-8C8C-9864901884AF}" srcOrd="9" destOrd="0" presId="urn:microsoft.com/office/officeart/2009/3/layout/RandomtoResultProcess"/>
    <dgm:cxn modelId="{56F290AF-C49B-49BE-ABE7-D0F4FC2AFCD6}" type="presParOf" srcId="{CE3A1CC7-DB66-46ED-BF90-FB7E7120353B}" destId="{CAD59406-9670-41F3-BEEB-4B4D28077F95}" srcOrd="10" destOrd="0" presId="urn:microsoft.com/office/officeart/2009/3/layout/RandomtoResultProcess"/>
    <dgm:cxn modelId="{878B094A-5972-4835-8BF6-CA76D4A23957}" type="presParOf" srcId="{CE3A1CC7-DB66-46ED-BF90-FB7E7120353B}" destId="{B690F780-005E-498F-9C87-130765948D44}" srcOrd="11" destOrd="0" presId="urn:microsoft.com/office/officeart/2009/3/layout/RandomtoResultProcess"/>
    <dgm:cxn modelId="{0A491258-603B-421B-B583-374B2CBC58D7}" type="presParOf" srcId="{CE3A1CC7-DB66-46ED-BF90-FB7E7120353B}" destId="{53E8D659-6E27-4CA3-9D62-69174F963930}" srcOrd="12" destOrd="0" presId="urn:microsoft.com/office/officeart/2009/3/layout/RandomtoResultProcess"/>
    <dgm:cxn modelId="{14497395-29A5-4B23-983A-B554F79742D0}" type="presParOf" srcId="{CE3A1CC7-DB66-46ED-BF90-FB7E7120353B}" destId="{9D02B653-41D2-4030-AFA9-21B897AE547B}" srcOrd="13" destOrd="0" presId="urn:microsoft.com/office/officeart/2009/3/layout/RandomtoResultProcess"/>
    <dgm:cxn modelId="{36D92667-61BB-4E2D-9BC9-1B1E5133F697}" type="presParOf" srcId="{CE3A1CC7-DB66-46ED-BF90-FB7E7120353B}" destId="{B221DFDE-FB14-4965-955A-E334040F2EC1}" srcOrd="14" destOrd="0" presId="urn:microsoft.com/office/officeart/2009/3/layout/RandomtoResultProcess"/>
    <dgm:cxn modelId="{489E9F20-A87B-46CF-83EA-22D8DECB1564}" type="presParOf" srcId="{CE3A1CC7-DB66-46ED-BF90-FB7E7120353B}" destId="{FDEB7B4D-2107-4335-856C-7F7F7BAA264B}" srcOrd="15" destOrd="0" presId="urn:microsoft.com/office/officeart/2009/3/layout/RandomtoResultProcess"/>
    <dgm:cxn modelId="{8ED6B781-624C-4987-9BFA-57EEED639A72}" type="presParOf" srcId="{CE3A1CC7-DB66-46ED-BF90-FB7E7120353B}" destId="{2D9A7CF2-5E48-436A-95FE-74CE0B723CC3}" srcOrd="16" destOrd="0" presId="urn:microsoft.com/office/officeart/2009/3/layout/RandomtoResultProcess"/>
    <dgm:cxn modelId="{F64BD2D1-B473-437E-8421-768A2DBB307A}" type="presParOf" srcId="{CE3A1CC7-DB66-46ED-BF90-FB7E7120353B}" destId="{CC66FE14-9313-4665-A110-5B295F377054}" srcOrd="17" destOrd="0" presId="urn:microsoft.com/office/officeart/2009/3/layout/RandomtoResultProcess"/>
    <dgm:cxn modelId="{F819293C-3099-4534-AB3D-D6BA68282750}" type="presParOf" srcId="{CE3A1CC7-DB66-46ED-BF90-FB7E7120353B}" destId="{F793BD66-7E25-4D6E-8107-AE0B2C5BD518}" srcOrd="18" destOrd="0" presId="urn:microsoft.com/office/officeart/2009/3/layout/RandomtoResultProcess"/>
    <dgm:cxn modelId="{370F4C1F-DAEA-4F95-9943-53D855C2774D}" type="presParOf" srcId="{9369D84A-360B-4E7C-A35D-D6F3AD34EE18}" destId="{11FB7AC2-1802-484E-8243-38122B8EE531}" srcOrd="1" destOrd="0" presId="urn:microsoft.com/office/officeart/2009/3/layout/RandomtoResultProcess"/>
    <dgm:cxn modelId="{580A7227-8FB6-487A-A99A-51AD1AA077D4}" type="presParOf" srcId="{11FB7AC2-1802-484E-8243-38122B8EE531}" destId="{8F9F6C0E-B41C-4A39-9C2C-8343AE50C139}" srcOrd="0" destOrd="0" presId="urn:microsoft.com/office/officeart/2009/3/layout/RandomtoResultProcess"/>
    <dgm:cxn modelId="{49A43447-9EC4-4DD7-AF86-AEE3F6B38DD8}" type="presParOf" srcId="{11FB7AC2-1802-484E-8243-38122B8EE531}" destId="{73C87A5C-D22C-41B2-9127-3191B0B69952}" srcOrd="1" destOrd="0" presId="urn:microsoft.com/office/officeart/2009/3/layout/RandomtoResultProcess"/>
    <dgm:cxn modelId="{03A4CBC7-FA55-4495-8771-BF560D1A37AB}" type="presParOf" srcId="{9369D84A-360B-4E7C-A35D-D6F3AD34EE18}" destId="{9B0CF2FE-C5AE-460F-999A-BDB7D82FE848}" srcOrd="2" destOrd="0" presId="urn:microsoft.com/office/officeart/2009/3/layout/RandomtoResultProcess"/>
    <dgm:cxn modelId="{E4DC6205-A9BB-42FA-828E-9225C0A1769A}" type="presParOf" srcId="{9B0CF2FE-C5AE-460F-999A-BDB7D82FE848}" destId="{C0C66B53-D654-4073-8840-B9A2453C4D1A}" srcOrd="0" destOrd="0" presId="urn:microsoft.com/office/officeart/2009/3/layout/RandomtoResultProcess"/>
    <dgm:cxn modelId="{B1A4D32A-4DFA-4CDE-B94C-CA7B4D75D99E}" type="presParOf" srcId="{9B0CF2FE-C5AE-460F-999A-BDB7D82FE848}" destId="{F117FE2F-52F8-481F-B858-FE960825D368}" srcOrd="1" destOrd="0" presId="urn:microsoft.com/office/officeart/2009/3/layout/RandomtoResultProcess"/>
    <dgm:cxn modelId="{7EC80B46-E0F5-4961-A968-CDFEB416F9DE}" type="presParOf" srcId="{9369D84A-360B-4E7C-A35D-D6F3AD34EE18}" destId="{11AE5D61-32FF-43DA-B58F-BEFC0F9891C6}" srcOrd="3" destOrd="0" presId="urn:microsoft.com/office/officeart/2009/3/layout/RandomtoResultProcess"/>
    <dgm:cxn modelId="{37B93081-F9BB-456E-A3B1-39ADB7B67F9B}" type="presParOf" srcId="{11AE5D61-32FF-43DA-B58F-BEFC0F9891C6}" destId="{877D1C85-3875-4435-8205-0E99E84B168C}" srcOrd="0" destOrd="0" presId="urn:microsoft.com/office/officeart/2009/3/layout/RandomtoResultProcess"/>
    <dgm:cxn modelId="{04C869CA-4EEF-4FA7-BD81-8DC8FAA64410}" type="presParOf" srcId="{11AE5D61-32FF-43DA-B58F-BEFC0F9891C6}" destId="{68E87AC9-BF00-48D9-861E-289FB0675A98}" srcOrd="1" destOrd="0" presId="urn:microsoft.com/office/officeart/2009/3/layout/RandomtoResultProcess"/>
    <dgm:cxn modelId="{BA6315E6-2C1A-4F0D-A760-DE785F070FB4}" type="presParOf" srcId="{9369D84A-360B-4E7C-A35D-D6F3AD34EE18}" destId="{8AB8AEE6-5C6D-477D-B926-0E9CA6001141}" srcOrd="4" destOrd="0" presId="urn:microsoft.com/office/officeart/2009/3/layout/RandomtoResultProcess"/>
    <dgm:cxn modelId="{4196657E-92D8-4269-86AE-9421E3D8714C}" type="presParOf" srcId="{8AB8AEE6-5C6D-477D-B926-0E9CA6001141}" destId="{F372CE0C-A730-40B6-901F-AD105B52DBA6}" srcOrd="0" destOrd="0" presId="urn:microsoft.com/office/officeart/2009/3/layout/RandomtoResultProcess"/>
    <dgm:cxn modelId="{D493C878-3158-40FD-B47D-BC0CF6A6E0FD}" type="presParOf" srcId="{8AB8AEE6-5C6D-477D-B926-0E9CA6001141}" destId="{530E1750-8E97-4191-940C-D2B0B92A91D6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C4A2890-35B4-4E94-A6A3-37AAD409B3CF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2A6BD592-3BC2-4202-82EE-6DFCDC1F1884}">
      <dgm:prSet phldrT="[文字]"/>
      <dgm:spPr/>
      <dgm:t>
        <a:bodyPr/>
        <a:lstStyle/>
        <a:p>
          <a:r>
            <a:rPr lang="en-US" sz="2200" dirty="0">
              <a:latin typeface="Arial Black" panose="020B0A04020102020204" pitchFamily="34" charset="0"/>
            </a:rPr>
            <a:t>Analysis</a:t>
          </a:r>
          <a:endParaRPr lang="zh-TW" altLang="en-US" sz="2200" dirty="0">
            <a:latin typeface="Arial Black" panose="020B0A04020102020204" pitchFamily="34" charset="0"/>
          </a:endParaRPr>
        </a:p>
      </dgm:t>
    </dgm:pt>
    <dgm:pt modelId="{1DA82A30-0139-4E01-802C-583DE38BAEB0}" type="par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869BB7F3-2CC3-4AE4-A965-7023F1816B38}" type="sib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A2B0C55F-0086-4406-A3B0-8F496211D64E}">
      <dgm:prSet phldrT="[文字]"/>
      <dgm:spPr/>
      <dgm:t>
        <a:bodyPr/>
        <a:lstStyle/>
        <a:p>
          <a:r>
            <a:rPr lang="en-US" dirty="0">
              <a:latin typeface="Arial Black" panose="020B0A04020102020204" pitchFamily="34" charset="0"/>
              <a:ea typeface="微軟正黑體" panose="020B0604030504040204" pitchFamily="34" charset="-120"/>
            </a:rPr>
            <a:t>ETL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B701724E-E9BA-4DB6-BA4E-92AC12F1C661}" type="par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DD4BB789-FFA4-4BBA-BE52-A11D85AC0356}" type="sib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B4F7285E-3E2B-474A-9D0E-6D8328DC8F94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Transform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B88BD464-D73E-4EFF-8CB5-A519937B0D92}" type="par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A2E75E2-7D0E-4C6E-A27E-0AFC0635B6C6}" type="sib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DCE9FC4-A98B-4BA0-AD17-9BF99BF02ABA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Load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5107DB40-A016-4D31-949C-402BAF1535D3}" type="par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4408379F-385D-4B0E-A3B1-DB3DEB4486EA}" type="sib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9E6F6387-73F1-41EE-9825-2AEBBDB33AC0}">
      <dgm:prSet custT="1"/>
      <dgm:spPr/>
      <dgm:t>
        <a:bodyPr/>
        <a:lstStyle/>
        <a:p>
          <a:pPr rtl="0"/>
          <a:r>
            <a:rPr lang="en-US" sz="1700" dirty="0">
              <a:solidFill>
                <a:schemeClr val="tx1"/>
              </a:solidFill>
              <a:latin typeface="Arial Black" panose="020B0A04020102020204" pitchFamily="34" charset="0"/>
            </a:rPr>
            <a:t>text mining</a:t>
          </a:r>
          <a:endParaRPr lang="zh-TW" altLang="en-US" sz="17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5B898B1B-1445-45C3-8421-DA595B79B127}" type="par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7CFC6F2C-6D89-456B-9277-8BA5D85F7105}" type="sib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40683ECD-3AFA-419A-A259-1A66B67B34F5}">
      <dgm:prSet/>
      <dgm:spPr/>
      <dgm:t>
        <a:bodyPr/>
        <a:lstStyle/>
        <a:p>
          <a:pPr rtl="0"/>
          <a:r>
            <a:rPr lang="en-US" dirty="0" smtClean="0">
              <a:latin typeface="Arial Black" panose="020B0A04020102020204" pitchFamily="34" charset="0"/>
            </a:rPr>
            <a:t>Create Art!</a:t>
          </a:r>
          <a:endParaRPr lang="en-US" dirty="0">
            <a:latin typeface="Arial Black" panose="020B0A04020102020204" pitchFamily="34" charset="0"/>
          </a:endParaRPr>
        </a:p>
      </dgm:t>
    </dgm:pt>
    <dgm:pt modelId="{CD84A676-73B4-4374-88C5-7381E6C40F89}" type="par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D42325D9-C6D5-4205-A650-4FC031FFCC4A}" type="sib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821B8D68-29FC-498A-BFEC-96708A0AE216}">
      <dgm:prSet custT="1"/>
      <dgm:spPr/>
      <dgm:t>
        <a:bodyPr/>
        <a:lstStyle/>
        <a:p>
          <a:pPr rtl="0"/>
          <a:r>
            <a:rPr lang="en-US" sz="3200" dirty="0">
              <a:solidFill>
                <a:srgbClr val="7030A0"/>
              </a:solidFill>
              <a:latin typeface="Arial Black" panose="020B0A04020102020204" pitchFamily="34" charset="0"/>
            </a:rPr>
            <a:t>Scene</a:t>
          </a:r>
        </a:p>
      </dgm:t>
    </dgm:pt>
    <dgm:pt modelId="{ECA3DEB6-F086-49E3-AEC7-A4B1ED65F8AE}" type="par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267378D8-D07C-4C11-99E5-07B700DB2E28}" type="sib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AB9B018A-29DE-4B81-8F5E-99AB2F34AEBE}">
      <dgm:prSet custT="1"/>
      <dgm:spPr/>
      <dgm:t>
        <a:bodyPr/>
        <a:lstStyle/>
        <a:p>
          <a:pPr rtl="0"/>
          <a:r>
            <a:rPr lang="en-US" sz="1700" dirty="0">
              <a:solidFill>
                <a:schemeClr val="tx1"/>
              </a:solidFill>
              <a:latin typeface="Arial Black" panose="020B0A04020102020204" pitchFamily="34" charset="0"/>
            </a:rPr>
            <a:t>Color</a:t>
          </a:r>
        </a:p>
      </dgm:t>
    </dgm:pt>
    <dgm:pt modelId="{25BA66BB-1AFD-45BB-9B75-1593DF47DDFC}" type="par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C92A6C7-9586-4A9D-83F2-B775D5BAB8B1}" type="sib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0196450-4AE5-4A64-87C2-452C25575E31}">
      <dgm:prSet/>
      <dgm:spPr/>
      <dgm:t>
        <a:bodyPr/>
        <a:lstStyle/>
        <a:p>
          <a:pPr rtl="0"/>
          <a:r>
            <a:rPr lang="en-US" sz="1700" dirty="0">
              <a:latin typeface="Arial Black" panose="020B0A04020102020204" pitchFamily="34" charset="0"/>
            </a:rPr>
            <a:t>Style</a:t>
          </a:r>
        </a:p>
      </dgm:t>
    </dgm:pt>
    <dgm:pt modelId="{1E9C0FDB-F957-4224-9A53-D27D5099C1FF}" type="par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6F3556D9-7FCB-40F5-98F7-FF9C018C7C9D}" type="sib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712A5175-CECF-47BB-8CB5-452D1198EFF1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Extract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A712B8F2-9E37-4F49-B339-7E5C40360E46}" type="sib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6E669FF2-6592-49AD-82F5-6A5056EB6936}" type="par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FB066BC6-19AA-4C5B-A299-7DAB469002D7}">
      <dgm:prSet/>
      <dgm:spPr/>
      <dgm:t>
        <a:bodyPr/>
        <a:lstStyle/>
        <a:p>
          <a:pPr rtl="0"/>
          <a:r>
            <a:rPr lang="en-US" dirty="0" smtClean="0">
              <a:latin typeface="Arial Black" panose="020B0A04020102020204" pitchFamily="34" charset="0"/>
            </a:rPr>
            <a:t>Neural Art</a:t>
          </a:r>
          <a:endParaRPr lang="en-US" dirty="0">
            <a:latin typeface="Arial Black" panose="020B0A04020102020204" pitchFamily="34" charset="0"/>
          </a:endParaRPr>
        </a:p>
      </dgm:t>
    </dgm:pt>
    <dgm:pt modelId="{7F1F249B-754B-4083-B61C-888BCBD4AF2E}" type="par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71E9133C-BDD2-4E76-811E-3AD05EA94FE4}" type="sib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5815206D-5B2D-4A0A-A24D-0A9E95D83575}" type="pres">
      <dgm:prSet presAssocID="{AC4A2890-35B4-4E94-A6A3-37AAD409B3CF}" presName="Name0" presStyleCnt="0">
        <dgm:presLayoutVars>
          <dgm:dir/>
          <dgm:resizeHandles val="exact"/>
        </dgm:presLayoutVars>
      </dgm:prSet>
      <dgm:spPr/>
    </dgm:pt>
    <dgm:pt modelId="{56D937F1-CB8E-4EEC-A3E3-DCA3FAE4AF74}" type="pres">
      <dgm:prSet presAssocID="{AC4A2890-35B4-4E94-A6A3-37AAD409B3CF}" presName="arrow" presStyleLbl="bgShp" presStyleIdx="0" presStyleCnt="1"/>
      <dgm:spPr/>
    </dgm:pt>
    <dgm:pt modelId="{89D53F97-D0BA-4EE9-86E8-B8FF19827516}" type="pres">
      <dgm:prSet presAssocID="{AC4A2890-35B4-4E94-A6A3-37AAD409B3CF}" presName="points" presStyleCnt="0"/>
      <dgm:spPr/>
    </dgm:pt>
    <dgm:pt modelId="{9722661E-A86D-4670-9C2E-09BDB92F87E5}" type="pres">
      <dgm:prSet presAssocID="{A2B0C55F-0086-4406-A3B0-8F496211D64E}" presName="compositeA" presStyleCnt="0"/>
      <dgm:spPr/>
    </dgm:pt>
    <dgm:pt modelId="{0B134B1B-D00F-422F-B840-1DA3FAD5E7C0}" type="pres">
      <dgm:prSet presAssocID="{A2B0C55F-0086-4406-A3B0-8F496211D64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86F6FD-FDE0-4446-A881-07A6C36456E5}" type="pres">
      <dgm:prSet presAssocID="{A2B0C55F-0086-4406-A3B0-8F496211D64E}" presName="circleA" presStyleLbl="node1" presStyleIdx="0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8BB610C8-CB2C-42A6-97C6-DB2CA6F8785C}" type="pres">
      <dgm:prSet presAssocID="{A2B0C55F-0086-4406-A3B0-8F496211D64E}" presName="spaceA" presStyleCnt="0"/>
      <dgm:spPr/>
    </dgm:pt>
    <dgm:pt modelId="{B704838B-1E8F-4B16-8854-DC3E82592481}" type="pres">
      <dgm:prSet presAssocID="{DD4BB789-FFA4-4BBA-BE52-A11D85AC0356}" presName="space" presStyleCnt="0"/>
      <dgm:spPr/>
    </dgm:pt>
    <dgm:pt modelId="{88903210-97B4-497A-A580-B5244E31D7B2}" type="pres">
      <dgm:prSet presAssocID="{2A6BD592-3BC2-4202-82EE-6DFCDC1F1884}" presName="compositeB" presStyleCnt="0"/>
      <dgm:spPr/>
    </dgm:pt>
    <dgm:pt modelId="{DB4B8CE8-E28F-4278-96C0-93060600C7CC}" type="pres">
      <dgm:prSet presAssocID="{2A6BD592-3BC2-4202-82EE-6DFCDC1F1884}" presName="textB" presStyleLbl="revTx" presStyleIdx="1" presStyleCnt="3" custScaleX="12347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4FF5078-43DC-4F54-9CBD-4A9ED75C99FE}" type="pres">
      <dgm:prSet presAssocID="{2A6BD592-3BC2-4202-82EE-6DFCDC1F1884}" presName="circleB" presStyleLbl="node1" presStyleIdx="1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</dgm:spPr>
    </dgm:pt>
    <dgm:pt modelId="{2E3F4F06-50C3-470C-B38E-9B44BDF7D547}" type="pres">
      <dgm:prSet presAssocID="{2A6BD592-3BC2-4202-82EE-6DFCDC1F1884}" presName="spaceB" presStyleCnt="0"/>
      <dgm:spPr/>
    </dgm:pt>
    <dgm:pt modelId="{D829F397-05BB-47B5-9B7E-A14D8FC552FC}" type="pres">
      <dgm:prSet presAssocID="{869BB7F3-2CC3-4AE4-A965-7023F1816B38}" presName="space" presStyleCnt="0"/>
      <dgm:spPr/>
    </dgm:pt>
    <dgm:pt modelId="{7A7CD670-D891-4FD8-B7B8-24888448A9CD}" type="pres">
      <dgm:prSet presAssocID="{40683ECD-3AFA-419A-A259-1A66B67B34F5}" presName="compositeA" presStyleCnt="0"/>
      <dgm:spPr/>
    </dgm:pt>
    <dgm:pt modelId="{8AD4F3D8-EC46-48E3-BC91-A137B672D776}" type="pres">
      <dgm:prSet presAssocID="{40683ECD-3AFA-419A-A259-1A66B67B34F5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65EFE06-2CCB-4941-8947-60E7959DD08D}" type="pres">
      <dgm:prSet presAssocID="{40683ECD-3AFA-419A-A259-1A66B67B34F5}" presName="circleA" presStyleLbl="node1" presStyleIdx="2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4E8E64AD-0B38-4B9E-BD80-539B00F6A80F}" type="pres">
      <dgm:prSet presAssocID="{40683ECD-3AFA-419A-A259-1A66B67B34F5}" presName="spaceA" presStyleCnt="0"/>
      <dgm:spPr/>
    </dgm:pt>
  </dgm:ptLst>
  <dgm:cxnLst>
    <dgm:cxn modelId="{93F1B3A5-5126-494C-8391-BC15A2F7C8EB}" srcId="{2A6BD592-3BC2-4202-82EE-6DFCDC1F1884}" destId="{AB9B018A-29DE-4B81-8F5E-99AB2F34AEBE}" srcOrd="1" destOrd="0" parTransId="{25BA66BB-1AFD-45BB-9B75-1593DF47DDFC}" sibTransId="{1C92A6C7-9586-4A9D-83F2-B775D5BAB8B1}"/>
    <dgm:cxn modelId="{FEF53C86-3B13-4263-B7B6-88060A51B323}" type="presOf" srcId="{FB066BC6-19AA-4C5B-A299-7DAB469002D7}" destId="{8AD4F3D8-EC46-48E3-BC91-A137B672D776}" srcOrd="0" destOrd="1" presId="urn:microsoft.com/office/officeart/2005/8/layout/hProcess11"/>
    <dgm:cxn modelId="{9295E1EA-A323-4A07-8F40-CE1868B1B441}" srcId="{A2B0C55F-0086-4406-A3B0-8F496211D64E}" destId="{712A5175-CECF-47BB-8CB5-452D1198EFF1}" srcOrd="0" destOrd="0" parTransId="{6E669FF2-6592-49AD-82F5-6A5056EB6936}" sibTransId="{A712B8F2-9E37-4F49-B339-7E5C40360E46}"/>
    <dgm:cxn modelId="{E580E80C-B4A3-436D-978B-84D463FC1973}" srcId="{40683ECD-3AFA-419A-A259-1A66B67B34F5}" destId="{FB066BC6-19AA-4C5B-A299-7DAB469002D7}" srcOrd="0" destOrd="0" parTransId="{7F1F249B-754B-4083-B61C-888BCBD4AF2E}" sibTransId="{71E9133C-BDD2-4E76-811E-3AD05EA94FE4}"/>
    <dgm:cxn modelId="{F9F1EB59-D6D1-4C35-84DB-DAA87B10CE6F}" type="presOf" srcId="{2A6BD592-3BC2-4202-82EE-6DFCDC1F1884}" destId="{DB4B8CE8-E28F-4278-96C0-93060600C7CC}" srcOrd="0" destOrd="0" presId="urn:microsoft.com/office/officeart/2005/8/layout/hProcess11"/>
    <dgm:cxn modelId="{4D2FB6DC-AFB6-4D9C-802D-E4731D7676DE}" srcId="{2A6BD592-3BC2-4202-82EE-6DFCDC1F1884}" destId="{821B8D68-29FC-498A-BFEC-96708A0AE216}" srcOrd="3" destOrd="0" parTransId="{ECA3DEB6-F086-49E3-AEC7-A4B1ED65F8AE}" sibTransId="{267378D8-D07C-4C11-99E5-07B700DB2E28}"/>
    <dgm:cxn modelId="{6DB07308-7E95-4AD7-8A5E-2ECB068E2106}" type="presOf" srcId="{B4F7285E-3E2B-474A-9D0E-6D8328DC8F94}" destId="{0B134B1B-D00F-422F-B840-1DA3FAD5E7C0}" srcOrd="0" destOrd="2" presId="urn:microsoft.com/office/officeart/2005/8/layout/hProcess11"/>
    <dgm:cxn modelId="{F72A4118-DACB-4860-954E-326E73FB7E08}" type="presOf" srcId="{A2B0C55F-0086-4406-A3B0-8F496211D64E}" destId="{0B134B1B-D00F-422F-B840-1DA3FAD5E7C0}" srcOrd="0" destOrd="0" presId="urn:microsoft.com/office/officeart/2005/8/layout/hProcess11"/>
    <dgm:cxn modelId="{E54AC390-2537-4190-89D0-A19FCA4D4884}" type="presOf" srcId="{40683ECD-3AFA-419A-A259-1A66B67B34F5}" destId="{8AD4F3D8-EC46-48E3-BC91-A137B672D776}" srcOrd="0" destOrd="0" presId="urn:microsoft.com/office/officeart/2005/8/layout/hProcess11"/>
    <dgm:cxn modelId="{ED4A7E18-0575-44F4-B503-3FE26FBF8177}" type="presOf" srcId="{9E6F6387-73F1-41EE-9825-2AEBBDB33AC0}" destId="{DB4B8CE8-E28F-4278-96C0-93060600C7CC}" srcOrd="0" destOrd="1" presId="urn:microsoft.com/office/officeart/2005/8/layout/hProcess11"/>
    <dgm:cxn modelId="{500562B6-D9E3-4DAA-8597-8422258F2A0B}" type="presOf" srcId="{712A5175-CECF-47BB-8CB5-452D1198EFF1}" destId="{0B134B1B-D00F-422F-B840-1DA3FAD5E7C0}" srcOrd="0" destOrd="1" presId="urn:microsoft.com/office/officeart/2005/8/layout/hProcess11"/>
    <dgm:cxn modelId="{409A30BC-6C21-4D8D-AA2E-057AE58504D7}" srcId="{AC4A2890-35B4-4E94-A6A3-37AAD409B3CF}" destId="{40683ECD-3AFA-419A-A259-1A66B67B34F5}" srcOrd="2" destOrd="0" parTransId="{CD84A676-73B4-4374-88C5-7381E6C40F89}" sibTransId="{D42325D9-C6D5-4205-A650-4FC031FFCC4A}"/>
    <dgm:cxn modelId="{9294BB81-E5FB-44C3-919C-AF31B134464B}" type="presOf" srcId="{AC4A2890-35B4-4E94-A6A3-37AAD409B3CF}" destId="{5815206D-5B2D-4A0A-A24D-0A9E95D83575}" srcOrd="0" destOrd="0" presId="urn:microsoft.com/office/officeart/2005/8/layout/hProcess11"/>
    <dgm:cxn modelId="{AED8E031-E52D-49F7-8296-AEACFD785413}" type="presOf" srcId="{821B8D68-29FC-498A-BFEC-96708A0AE216}" destId="{DB4B8CE8-E28F-4278-96C0-93060600C7CC}" srcOrd="0" destOrd="4" presId="urn:microsoft.com/office/officeart/2005/8/layout/hProcess11"/>
    <dgm:cxn modelId="{BB4540E2-19F9-4A1C-8630-FF079E37488A}" srcId="{AC4A2890-35B4-4E94-A6A3-37AAD409B3CF}" destId="{A2B0C55F-0086-4406-A3B0-8F496211D64E}" srcOrd="0" destOrd="0" parTransId="{B701724E-E9BA-4DB6-BA4E-92AC12F1C661}" sibTransId="{DD4BB789-FFA4-4BBA-BE52-A11D85AC0356}"/>
    <dgm:cxn modelId="{C499D241-D796-4289-B012-6098A08FC165}" srcId="{2A6BD592-3BC2-4202-82EE-6DFCDC1F1884}" destId="{9E6F6387-73F1-41EE-9825-2AEBBDB33AC0}" srcOrd="0" destOrd="0" parTransId="{5B898B1B-1445-45C3-8421-DA595B79B127}" sibTransId="{7CFC6F2C-6D89-456B-9277-8BA5D85F7105}"/>
    <dgm:cxn modelId="{2AAC2CF5-E237-4F45-9B86-4227FD303511}" srcId="{A2B0C55F-0086-4406-A3B0-8F496211D64E}" destId="{8DCE9FC4-A98B-4BA0-AD17-9BF99BF02ABA}" srcOrd="2" destOrd="0" parTransId="{5107DB40-A016-4D31-949C-402BAF1535D3}" sibTransId="{4408379F-385D-4B0E-A3B1-DB3DEB4486EA}"/>
    <dgm:cxn modelId="{6F6FA20F-F323-4505-B393-0F2F0280608D}" type="presOf" srcId="{AB9B018A-29DE-4B81-8F5E-99AB2F34AEBE}" destId="{DB4B8CE8-E28F-4278-96C0-93060600C7CC}" srcOrd="0" destOrd="2" presId="urn:microsoft.com/office/officeart/2005/8/layout/hProcess11"/>
    <dgm:cxn modelId="{613EFF67-2DEE-4FB0-882B-574469870C44}" srcId="{2A6BD592-3BC2-4202-82EE-6DFCDC1F1884}" destId="{10196450-4AE5-4A64-87C2-452C25575E31}" srcOrd="2" destOrd="0" parTransId="{1E9C0FDB-F957-4224-9A53-D27D5099C1FF}" sibTransId="{6F3556D9-7FCB-40F5-98F7-FF9C018C7C9D}"/>
    <dgm:cxn modelId="{C7B2C48B-3DAA-4B7D-A311-65F7FA7224F7}" type="presOf" srcId="{10196450-4AE5-4A64-87C2-452C25575E31}" destId="{DB4B8CE8-E28F-4278-96C0-93060600C7CC}" srcOrd="0" destOrd="3" presId="urn:microsoft.com/office/officeart/2005/8/layout/hProcess11"/>
    <dgm:cxn modelId="{A8BC356E-B2BD-4EE8-A6C0-78D5489EC3C7}" srcId="{AC4A2890-35B4-4E94-A6A3-37AAD409B3CF}" destId="{2A6BD592-3BC2-4202-82EE-6DFCDC1F1884}" srcOrd="1" destOrd="0" parTransId="{1DA82A30-0139-4E01-802C-583DE38BAEB0}" sibTransId="{869BB7F3-2CC3-4AE4-A965-7023F1816B38}"/>
    <dgm:cxn modelId="{C64D2E02-2614-4DA8-9E89-37B0209F5F69}" srcId="{A2B0C55F-0086-4406-A3B0-8F496211D64E}" destId="{B4F7285E-3E2B-474A-9D0E-6D8328DC8F94}" srcOrd="1" destOrd="0" parTransId="{B88BD464-D73E-4EFF-8CB5-A519937B0D92}" sibTransId="{8A2E75E2-7D0E-4C6E-A27E-0AFC0635B6C6}"/>
    <dgm:cxn modelId="{2CFADE8E-78EB-4F26-93F9-EB6F2510E653}" type="presOf" srcId="{8DCE9FC4-A98B-4BA0-AD17-9BF99BF02ABA}" destId="{0B134B1B-D00F-422F-B840-1DA3FAD5E7C0}" srcOrd="0" destOrd="3" presId="urn:microsoft.com/office/officeart/2005/8/layout/hProcess11"/>
    <dgm:cxn modelId="{820C73B8-AE02-4428-8F9A-A5FC13F02880}" type="presParOf" srcId="{5815206D-5B2D-4A0A-A24D-0A9E95D83575}" destId="{56D937F1-CB8E-4EEC-A3E3-DCA3FAE4AF74}" srcOrd="0" destOrd="0" presId="urn:microsoft.com/office/officeart/2005/8/layout/hProcess11"/>
    <dgm:cxn modelId="{7E9265A5-5621-4A4E-A5F8-FFE46F3F0AE0}" type="presParOf" srcId="{5815206D-5B2D-4A0A-A24D-0A9E95D83575}" destId="{89D53F97-D0BA-4EE9-86E8-B8FF19827516}" srcOrd="1" destOrd="0" presId="urn:microsoft.com/office/officeart/2005/8/layout/hProcess11"/>
    <dgm:cxn modelId="{3528CDA8-D08C-40D9-8D1E-9DDBF7E09697}" type="presParOf" srcId="{89D53F97-D0BA-4EE9-86E8-B8FF19827516}" destId="{9722661E-A86D-4670-9C2E-09BDB92F87E5}" srcOrd="0" destOrd="0" presId="urn:microsoft.com/office/officeart/2005/8/layout/hProcess11"/>
    <dgm:cxn modelId="{FFB5F5A5-4F62-4B63-86BC-BC5F760D426B}" type="presParOf" srcId="{9722661E-A86D-4670-9C2E-09BDB92F87E5}" destId="{0B134B1B-D00F-422F-B840-1DA3FAD5E7C0}" srcOrd="0" destOrd="0" presId="urn:microsoft.com/office/officeart/2005/8/layout/hProcess11"/>
    <dgm:cxn modelId="{25632E92-EFCD-4C6E-9868-4D465BE13762}" type="presParOf" srcId="{9722661E-A86D-4670-9C2E-09BDB92F87E5}" destId="{8D86F6FD-FDE0-4446-A881-07A6C36456E5}" srcOrd="1" destOrd="0" presId="urn:microsoft.com/office/officeart/2005/8/layout/hProcess11"/>
    <dgm:cxn modelId="{E530F73F-1038-490E-9B37-1D2689A91228}" type="presParOf" srcId="{9722661E-A86D-4670-9C2E-09BDB92F87E5}" destId="{8BB610C8-CB2C-42A6-97C6-DB2CA6F8785C}" srcOrd="2" destOrd="0" presId="urn:microsoft.com/office/officeart/2005/8/layout/hProcess11"/>
    <dgm:cxn modelId="{FBD53BE7-AB8E-4158-9DEE-F0911E097395}" type="presParOf" srcId="{89D53F97-D0BA-4EE9-86E8-B8FF19827516}" destId="{B704838B-1E8F-4B16-8854-DC3E82592481}" srcOrd="1" destOrd="0" presId="urn:microsoft.com/office/officeart/2005/8/layout/hProcess11"/>
    <dgm:cxn modelId="{97AE89C5-EB2F-49F9-B61C-EDC6499417CE}" type="presParOf" srcId="{89D53F97-D0BA-4EE9-86E8-B8FF19827516}" destId="{88903210-97B4-497A-A580-B5244E31D7B2}" srcOrd="2" destOrd="0" presId="urn:microsoft.com/office/officeart/2005/8/layout/hProcess11"/>
    <dgm:cxn modelId="{6C04D7BE-6C12-40F3-A9DF-701C6E505E63}" type="presParOf" srcId="{88903210-97B4-497A-A580-B5244E31D7B2}" destId="{DB4B8CE8-E28F-4278-96C0-93060600C7CC}" srcOrd="0" destOrd="0" presId="urn:microsoft.com/office/officeart/2005/8/layout/hProcess11"/>
    <dgm:cxn modelId="{0AC1C24D-3DF6-4C2F-857B-D01AB3CB2DA2}" type="presParOf" srcId="{88903210-97B4-497A-A580-B5244E31D7B2}" destId="{E4FF5078-43DC-4F54-9CBD-4A9ED75C99FE}" srcOrd="1" destOrd="0" presId="urn:microsoft.com/office/officeart/2005/8/layout/hProcess11"/>
    <dgm:cxn modelId="{E36244E2-2EF8-4AEB-AF76-E698CEB495F2}" type="presParOf" srcId="{88903210-97B4-497A-A580-B5244E31D7B2}" destId="{2E3F4F06-50C3-470C-B38E-9B44BDF7D547}" srcOrd="2" destOrd="0" presId="urn:microsoft.com/office/officeart/2005/8/layout/hProcess11"/>
    <dgm:cxn modelId="{1DFBB4AB-42F5-4003-B866-DD65FFF2DE85}" type="presParOf" srcId="{89D53F97-D0BA-4EE9-86E8-B8FF19827516}" destId="{D829F397-05BB-47B5-9B7E-A14D8FC552FC}" srcOrd="3" destOrd="0" presId="urn:microsoft.com/office/officeart/2005/8/layout/hProcess11"/>
    <dgm:cxn modelId="{4EF2CD2A-CC1A-42EB-A7B3-3586E4F1A183}" type="presParOf" srcId="{89D53F97-D0BA-4EE9-86E8-B8FF19827516}" destId="{7A7CD670-D891-4FD8-B7B8-24888448A9CD}" srcOrd="4" destOrd="0" presId="urn:microsoft.com/office/officeart/2005/8/layout/hProcess11"/>
    <dgm:cxn modelId="{E8A4E29F-6EB3-4247-B54E-C0D9FA59F1BB}" type="presParOf" srcId="{7A7CD670-D891-4FD8-B7B8-24888448A9CD}" destId="{8AD4F3D8-EC46-48E3-BC91-A137B672D776}" srcOrd="0" destOrd="0" presId="urn:microsoft.com/office/officeart/2005/8/layout/hProcess11"/>
    <dgm:cxn modelId="{AAE89248-10A7-4A09-921A-07A456C06823}" type="presParOf" srcId="{7A7CD670-D891-4FD8-B7B8-24888448A9CD}" destId="{765EFE06-2CCB-4941-8947-60E7959DD08D}" srcOrd="1" destOrd="0" presId="urn:microsoft.com/office/officeart/2005/8/layout/hProcess11"/>
    <dgm:cxn modelId="{636579A5-7EFE-4F61-A273-CC228F1578CF}" type="presParOf" srcId="{7A7CD670-D891-4FD8-B7B8-24888448A9CD}" destId="{4E8E64AD-0B38-4B9E-BD80-539B00F6A80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5/8/layout/chevron1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FA4E50DF-FE0B-4D12-87DA-C9E50C91522C}" type="pres">
      <dgm:prSet presAssocID="{72F25B54-7ABB-4DD2-8889-F2CFC21D13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EF61E6D-714B-446D-ACDE-ED41450B22BB}" type="presOf" srcId="{72F25B54-7ABB-4DD2-8889-F2CFC21D1312}" destId="{FA4E50DF-FE0B-4D12-87DA-C9E50C91522C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Recognition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Cases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30851A3-4145-4853-8C8D-E5CECC4298E3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5633720D-2E2D-491C-AF5C-079B950E42F1}" type="par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B281CE41-6CD5-4B3F-A49C-4CDACEDBB8B2}" type="sib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3955FA-D16C-47FE-8C0C-DB505979BBED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1D8D00D3-424C-4489-B9C1-308249F3492C}" type="par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734FD57-2DD4-4937-A0D7-493B55669530}" type="sib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3D3BC325-233B-4290-9D67-892280E685D8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Result</a:t>
          </a:r>
        </a:p>
      </dgm:t>
    </dgm:pt>
    <dgm:pt modelId="{91079365-FC49-4133-BD1E-22A39D170CE4}" type="par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F55C3FA-A795-4EAB-A82C-B004FDEEFE66}" type="sib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7F8C943B-B3F7-403D-8187-0C6729574165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5B093111-0F97-42E2-9F8F-2ADC6D7317CC}" type="pres">
      <dgm:prSet presAssocID="{CD38C542-A218-41F4-8CEC-33E053713DCD}" presName="chaos" presStyleCnt="0"/>
      <dgm:spPr/>
    </dgm:pt>
    <dgm:pt modelId="{30A7470B-785C-4745-B579-513BFB987B1D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718BA318-F137-4943-BDF8-7190C2BA6B21}" type="pres">
      <dgm:prSet presAssocID="{CD38C542-A218-41F4-8CEC-33E053713DCD}" presName="c1" presStyleLbl="node1" presStyleIdx="0" presStyleCnt="19"/>
      <dgm:spPr/>
    </dgm:pt>
    <dgm:pt modelId="{7CB7B1D3-E755-4A78-8B17-1E809732E10C}" type="pres">
      <dgm:prSet presAssocID="{CD38C542-A218-41F4-8CEC-33E053713DCD}" presName="c2" presStyleLbl="node1" presStyleIdx="1" presStyleCnt="19"/>
      <dgm:spPr/>
    </dgm:pt>
    <dgm:pt modelId="{1649953B-31C8-4CE0-91EA-2A067A989BBB}" type="pres">
      <dgm:prSet presAssocID="{CD38C542-A218-41F4-8CEC-33E053713DCD}" presName="c3" presStyleLbl="node1" presStyleIdx="2" presStyleCnt="19"/>
      <dgm:spPr/>
    </dgm:pt>
    <dgm:pt modelId="{95D5E6E1-1596-4A6A-87F3-87C52751C5EC}" type="pres">
      <dgm:prSet presAssocID="{CD38C542-A218-41F4-8CEC-33E053713DCD}" presName="c4" presStyleLbl="node1" presStyleIdx="3" presStyleCnt="19"/>
      <dgm:spPr/>
    </dgm:pt>
    <dgm:pt modelId="{A90D02B6-09A1-4A4B-9AB7-D0CB2610F904}" type="pres">
      <dgm:prSet presAssocID="{CD38C542-A218-41F4-8CEC-33E053713DCD}" presName="c5" presStyleLbl="node1" presStyleIdx="4" presStyleCnt="19"/>
      <dgm:spPr/>
    </dgm:pt>
    <dgm:pt modelId="{CF55F104-12C3-4D64-B9BE-345E935C8E17}" type="pres">
      <dgm:prSet presAssocID="{CD38C542-A218-41F4-8CEC-33E053713DCD}" presName="c6" presStyleLbl="node1" presStyleIdx="5" presStyleCnt="19"/>
      <dgm:spPr/>
    </dgm:pt>
    <dgm:pt modelId="{8F662259-E0B8-490A-8CB2-7491BB8FC44E}" type="pres">
      <dgm:prSet presAssocID="{CD38C542-A218-41F4-8CEC-33E053713DCD}" presName="c7" presStyleLbl="node1" presStyleIdx="6" presStyleCnt="19"/>
      <dgm:spPr/>
    </dgm:pt>
    <dgm:pt modelId="{ABB6322A-B613-4681-9FA7-C2F9E914F307}" type="pres">
      <dgm:prSet presAssocID="{CD38C542-A218-41F4-8CEC-33E053713DCD}" presName="c8" presStyleLbl="node1" presStyleIdx="7" presStyleCnt="19"/>
      <dgm:spPr/>
    </dgm:pt>
    <dgm:pt modelId="{6B712F8D-DBDE-4A9B-800A-BF100502EB3B}" type="pres">
      <dgm:prSet presAssocID="{CD38C542-A218-41F4-8CEC-33E053713DCD}" presName="c9" presStyleLbl="node1" presStyleIdx="8" presStyleCnt="19"/>
      <dgm:spPr/>
    </dgm:pt>
    <dgm:pt modelId="{EF010B04-5291-469A-BEAF-073814DB0FDE}" type="pres">
      <dgm:prSet presAssocID="{CD38C542-A218-41F4-8CEC-33E053713DCD}" presName="c10" presStyleLbl="node1" presStyleIdx="9" presStyleCnt="19"/>
      <dgm:spPr/>
    </dgm:pt>
    <dgm:pt modelId="{B493AC92-7670-4FCF-8DF3-B4A095DE7203}" type="pres">
      <dgm:prSet presAssocID="{CD38C542-A218-41F4-8CEC-33E053713DCD}" presName="c11" presStyleLbl="node1" presStyleIdx="10" presStyleCnt="19"/>
      <dgm:spPr/>
    </dgm:pt>
    <dgm:pt modelId="{37BB63BB-10C0-46BC-B6C5-EB164ED6DFB0}" type="pres">
      <dgm:prSet presAssocID="{CD38C542-A218-41F4-8CEC-33E053713DCD}" presName="c12" presStyleLbl="node1" presStyleIdx="11" presStyleCnt="19"/>
      <dgm:spPr/>
    </dgm:pt>
    <dgm:pt modelId="{19AF3D78-DC1B-476E-8184-10EC4B487AE1}" type="pres">
      <dgm:prSet presAssocID="{CD38C542-A218-41F4-8CEC-33E053713DCD}" presName="c13" presStyleLbl="node1" presStyleIdx="12" presStyleCnt="19"/>
      <dgm:spPr/>
    </dgm:pt>
    <dgm:pt modelId="{C9F3232A-8B61-46B6-9A90-78A058B4E2D8}" type="pres">
      <dgm:prSet presAssocID="{CD38C542-A218-41F4-8CEC-33E053713DCD}" presName="c14" presStyleLbl="node1" presStyleIdx="13" presStyleCnt="19"/>
      <dgm:spPr/>
    </dgm:pt>
    <dgm:pt modelId="{8A6528CA-09CF-4257-82AF-C70564B23796}" type="pres">
      <dgm:prSet presAssocID="{CD38C542-A218-41F4-8CEC-33E053713DCD}" presName="c15" presStyleLbl="node1" presStyleIdx="14" presStyleCnt="19"/>
      <dgm:spPr/>
    </dgm:pt>
    <dgm:pt modelId="{4474E73A-E6EA-455B-82FA-3AD0D68570EB}" type="pres">
      <dgm:prSet presAssocID="{CD38C542-A218-41F4-8CEC-33E053713DCD}" presName="c16" presStyleLbl="node1" presStyleIdx="15" presStyleCnt="19"/>
      <dgm:spPr/>
    </dgm:pt>
    <dgm:pt modelId="{0BFD5109-3F7B-4E41-BA18-C9B35779062B}" type="pres">
      <dgm:prSet presAssocID="{CD38C542-A218-41F4-8CEC-33E053713DCD}" presName="c17" presStyleLbl="node1" presStyleIdx="16" presStyleCnt="19"/>
      <dgm:spPr/>
    </dgm:pt>
    <dgm:pt modelId="{AD169DF4-FBD9-4EB5-921E-4672C8D3B4DD}" type="pres">
      <dgm:prSet presAssocID="{CD38C542-A218-41F4-8CEC-33E053713DCD}" presName="c18" presStyleLbl="node1" presStyleIdx="17" presStyleCnt="19"/>
      <dgm:spPr/>
    </dgm:pt>
    <dgm:pt modelId="{C76E1AA1-5108-4AF0-9CB5-52C2AD814DD7}" type="pres">
      <dgm:prSet presAssocID="{82DBB876-E5B3-47D4-B3FD-D8F10AB72D04}" presName="chevronComposite1" presStyleCnt="0"/>
      <dgm:spPr/>
    </dgm:pt>
    <dgm:pt modelId="{8238CB37-1133-4E76-94D6-54161B130C13}" type="pres">
      <dgm:prSet presAssocID="{82DBB876-E5B3-47D4-B3FD-D8F10AB72D04}" presName="chevron1" presStyleLbl="sibTrans2D1" presStyleIdx="0" presStyleCnt="4"/>
      <dgm:spPr/>
    </dgm:pt>
    <dgm:pt modelId="{82EB950D-4C62-48C5-A2E9-0F1A117CD34D}" type="pres">
      <dgm:prSet presAssocID="{82DBB876-E5B3-47D4-B3FD-D8F10AB72D04}" presName="spChevron1" presStyleCnt="0"/>
      <dgm:spPr/>
    </dgm:pt>
    <dgm:pt modelId="{9FA8E74B-9C68-408F-A316-E1B842BF2A9F}" type="pres">
      <dgm:prSet presAssocID="{6FDC79C5-0392-4B91-94CA-7CB2CA18C1B0}" presName="middle" presStyleCnt="0"/>
      <dgm:spPr/>
    </dgm:pt>
    <dgm:pt modelId="{0E4960FD-38BA-4CFA-A9B6-928801C8DC38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480CE145-E95B-402A-B7F0-2C0408BCAF02}" type="pres">
      <dgm:prSet presAssocID="{6FDC79C5-0392-4B91-94CA-7CB2CA18C1B0}" presName="spMid" presStyleCnt="0"/>
      <dgm:spPr/>
    </dgm:pt>
    <dgm:pt modelId="{C7E9F40B-3CBE-4196-AA1A-FF59AC51905A}" type="pres">
      <dgm:prSet presAssocID="{4DC7EE98-BB06-4BF6-9CF9-275D88AB6EBF}" presName="chevronComposite1" presStyleCnt="0"/>
      <dgm:spPr/>
    </dgm:pt>
    <dgm:pt modelId="{156F5011-4E07-4AFB-9FE6-51A8390A9005}" type="pres">
      <dgm:prSet presAssocID="{4DC7EE98-BB06-4BF6-9CF9-275D88AB6EBF}" presName="chevron1" presStyleLbl="sibTrans2D1" presStyleIdx="1" presStyleCnt="4"/>
      <dgm:spPr/>
    </dgm:pt>
    <dgm:pt modelId="{CE8AAFA1-3BA4-48D8-95DC-44D199141033}" type="pres">
      <dgm:prSet presAssocID="{4DC7EE98-BB06-4BF6-9CF9-275D88AB6EBF}" presName="spChevron1" presStyleCnt="0"/>
      <dgm:spPr/>
    </dgm:pt>
    <dgm:pt modelId="{28F84A99-EE39-4B16-90AA-77F948F4B6F8}" type="pres">
      <dgm:prSet presAssocID="{230851A3-4145-4853-8C8D-E5CECC4298E3}" presName="middle" presStyleCnt="0"/>
      <dgm:spPr/>
    </dgm:pt>
    <dgm:pt modelId="{2E3A9606-C83A-4F72-AE7B-1FF1D00DB922}" type="pres">
      <dgm:prSet presAssocID="{230851A3-4145-4853-8C8D-E5CECC4298E3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94F9BCFC-66BD-4FC9-8F3C-7FB334EC64CF}" type="pres">
      <dgm:prSet presAssocID="{230851A3-4145-4853-8C8D-E5CECC4298E3}" presName="spMid" presStyleCnt="0"/>
      <dgm:spPr/>
    </dgm:pt>
    <dgm:pt modelId="{D4238C5D-70B8-435C-BD8D-5D2D534CAB38}" type="pres">
      <dgm:prSet presAssocID="{B281CE41-6CD5-4B3F-A49C-4CDACEDBB8B2}" presName="chevronComposite1" presStyleCnt="0"/>
      <dgm:spPr/>
    </dgm:pt>
    <dgm:pt modelId="{469CB33E-DA9E-46D1-8419-56493FC08DCA}" type="pres">
      <dgm:prSet presAssocID="{B281CE41-6CD5-4B3F-A49C-4CDACEDBB8B2}" presName="chevron1" presStyleLbl="sibTrans2D1" presStyleIdx="2" presStyleCnt="4"/>
      <dgm:spPr/>
    </dgm:pt>
    <dgm:pt modelId="{F2A08181-2255-4D10-BAB2-70A348D241F4}" type="pres">
      <dgm:prSet presAssocID="{B281CE41-6CD5-4B3F-A49C-4CDACEDBB8B2}" presName="spChevron1" presStyleCnt="0"/>
      <dgm:spPr/>
    </dgm:pt>
    <dgm:pt modelId="{1EDDDB1A-A6F8-4B70-B794-F21789736104}" type="pres">
      <dgm:prSet presAssocID="{4D3955FA-D16C-47FE-8C0C-DB505979BBED}" presName="middle" presStyleCnt="0"/>
      <dgm:spPr/>
    </dgm:pt>
    <dgm:pt modelId="{7C092445-783F-484E-A070-D32775E1B40E}" type="pres">
      <dgm:prSet presAssocID="{4D3955FA-D16C-47FE-8C0C-DB505979BBED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22EAC7B2-AF44-490E-80CC-32A13BDF73D6}" type="pres">
      <dgm:prSet presAssocID="{4D3955FA-D16C-47FE-8C0C-DB505979BBED}" presName="spMid" presStyleCnt="0"/>
      <dgm:spPr/>
    </dgm:pt>
    <dgm:pt modelId="{84FC978E-155C-4B2F-BC52-5FA946B39081}" type="pres">
      <dgm:prSet presAssocID="{D734FD57-2DD4-4937-A0D7-493B55669530}" presName="chevronComposite1" presStyleCnt="0"/>
      <dgm:spPr/>
    </dgm:pt>
    <dgm:pt modelId="{C1421AC9-9BF0-4DE5-852A-CCDD0AF39EB6}" type="pres">
      <dgm:prSet presAssocID="{D734FD57-2DD4-4937-A0D7-493B55669530}" presName="chevron1" presStyleLbl="sibTrans2D1" presStyleIdx="3" presStyleCnt="4"/>
      <dgm:spPr/>
    </dgm:pt>
    <dgm:pt modelId="{6694F2F9-BD30-41CA-830E-70A8A5533B59}" type="pres">
      <dgm:prSet presAssocID="{D734FD57-2DD4-4937-A0D7-493B55669530}" presName="spChevron1" presStyleCnt="0"/>
      <dgm:spPr/>
    </dgm:pt>
    <dgm:pt modelId="{EF998204-FFF2-476A-8C4B-6460D3419420}" type="pres">
      <dgm:prSet presAssocID="{3D3BC325-233B-4290-9D67-892280E685D8}" presName="last" presStyleCnt="0"/>
      <dgm:spPr/>
    </dgm:pt>
    <dgm:pt modelId="{7CFF36FD-F655-4F8E-971B-E53842033307}" type="pres">
      <dgm:prSet presAssocID="{3D3BC325-233B-4290-9D67-892280E685D8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6E88A670-76FD-4A09-9572-F80ACA1153D9}" type="pres">
      <dgm:prSet presAssocID="{3D3BC325-233B-4290-9D67-892280E685D8}" presName="spN" presStyleCnt="0"/>
      <dgm:spPr/>
    </dgm:pt>
  </dgm:ptLst>
  <dgm:cxnLst>
    <dgm:cxn modelId="{B639BDB6-074B-4087-9883-689886E4E659}" type="presOf" srcId="{72F25B54-7ABB-4DD2-8889-F2CFC21D1312}" destId="{7F8C943B-B3F7-403D-8187-0C6729574165}" srcOrd="0" destOrd="0" presId="urn:microsoft.com/office/officeart/2009/3/layout/RandomtoResultProcess"/>
    <dgm:cxn modelId="{F12AE3DD-46F5-4247-B3AE-62352668DAA4}" type="presOf" srcId="{CD38C542-A218-41F4-8CEC-33E053713DCD}" destId="{30A7470B-785C-4745-B579-513BFB987B1D}" srcOrd="0" destOrd="0" presId="urn:microsoft.com/office/officeart/2009/3/layout/RandomtoResultProcess"/>
    <dgm:cxn modelId="{FD44DA3C-0859-442C-9115-6735594C53BC}" type="presOf" srcId="{4D3955FA-D16C-47FE-8C0C-DB505979BBED}" destId="{7C092445-783F-484E-A070-D32775E1B40E}" srcOrd="0" destOrd="0" presId="urn:microsoft.com/office/officeart/2009/3/layout/RandomtoResultProcess"/>
    <dgm:cxn modelId="{CF0059FD-5D77-4BCC-800B-D1090DF5702D}" type="presOf" srcId="{6FDC79C5-0392-4B91-94CA-7CB2CA18C1B0}" destId="{0E4960FD-38BA-4CFA-A9B6-928801C8DC38}" srcOrd="0" destOrd="0" presId="urn:microsoft.com/office/officeart/2009/3/layout/RandomtoResultProcess"/>
    <dgm:cxn modelId="{CFB70E12-A8EC-4F93-BB18-4A44B763A246}" srcId="{72F25B54-7ABB-4DD2-8889-F2CFC21D1312}" destId="{230851A3-4145-4853-8C8D-E5CECC4298E3}" srcOrd="2" destOrd="0" parTransId="{5633720D-2E2D-491C-AF5C-079B950E42F1}" sibTransId="{B281CE41-6CD5-4B3F-A49C-4CDACEDBB8B2}"/>
    <dgm:cxn modelId="{47974F60-6F6B-4890-95A9-11E4CCEB315B}" srcId="{72F25B54-7ABB-4DD2-8889-F2CFC21D1312}" destId="{3D3BC325-233B-4290-9D67-892280E685D8}" srcOrd="4" destOrd="0" parTransId="{91079365-FC49-4133-BD1E-22A39D170CE4}" sibTransId="{4F55C3FA-A795-4EAB-A82C-B004FDEEFE66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02C81851-32AA-4D35-A8E0-8051CADB20D3}" type="presOf" srcId="{3D3BC325-233B-4290-9D67-892280E685D8}" destId="{7CFF36FD-F655-4F8E-971B-E53842033307}" srcOrd="0" destOrd="0" presId="urn:microsoft.com/office/officeart/2009/3/layout/RandomtoResultProcess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242A8B6B-DAE7-4674-82DB-BEEB16BF55B7}" type="presOf" srcId="{230851A3-4145-4853-8C8D-E5CECC4298E3}" destId="{2E3A9606-C83A-4F72-AE7B-1FF1D00DB922}" srcOrd="0" destOrd="0" presId="urn:microsoft.com/office/officeart/2009/3/layout/RandomtoResultProcess"/>
    <dgm:cxn modelId="{4C420AD4-3240-4703-B881-05CB09F9DCA3}" srcId="{72F25B54-7ABB-4DD2-8889-F2CFC21D1312}" destId="{4D3955FA-D16C-47FE-8C0C-DB505979BBED}" srcOrd="3" destOrd="0" parTransId="{1D8D00D3-424C-4489-B9C1-308249F3492C}" sibTransId="{D734FD57-2DD4-4937-A0D7-493B55669530}"/>
    <dgm:cxn modelId="{825B28F2-4FCE-40A0-AC5E-DE8DCE6DCC26}" type="presParOf" srcId="{7F8C943B-B3F7-403D-8187-0C6729574165}" destId="{5B093111-0F97-42E2-9F8F-2ADC6D7317CC}" srcOrd="0" destOrd="0" presId="urn:microsoft.com/office/officeart/2009/3/layout/RandomtoResultProcess"/>
    <dgm:cxn modelId="{4C717435-B316-4A9A-8CE1-2B899F684D5E}" type="presParOf" srcId="{5B093111-0F97-42E2-9F8F-2ADC6D7317CC}" destId="{30A7470B-785C-4745-B579-513BFB987B1D}" srcOrd="0" destOrd="0" presId="urn:microsoft.com/office/officeart/2009/3/layout/RandomtoResultProcess"/>
    <dgm:cxn modelId="{DC6C6F7E-8500-4B6C-8EA0-D81817C63F9B}" type="presParOf" srcId="{5B093111-0F97-42E2-9F8F-2ADC6D7317CC}" destId="{718BA318-F137-4943-BDF8-7190C2BA6B21}" srcOrd="1" destOrd="0" presId="urn:microsoft.com/office/officeart/2009/3/layout/RandomtoResultProcess"/>
    <dgm:cxn modelId="{655C0B06-9438-471F-A107-2AD9D5972424}" type="presParOf" srcId="{5B093111-0F97-42E2-9F8F-2ADC6D7317CC}" destId="{7CB7B1D3-E755-4A78-8B17-1E809732E10C}" srcOrd="2" destOrd="0" presId="urn:microsoft.com/office/officeart/2009/3/layout/RandomtoResultProcess"/>
    <dgm:cxn modelId="{F81A110E-0E5E-4DE1-815F-B8D2CB38BF8F}" type="presParOf" srcId="{5B093111-0F97-42E2-9F8F-2ADC6D7317CC}" destId="{1649953B-31C8-4CE0-91EA-2A067A989BBB}" srcOrd="3" destOrd="0" presId="urn:microsoft.com/office/officeart/2009/3/layout/RandomtoResultProcess"/>
    <dgm:cxn modelId="{864FB7D2-8D78-47F7-A3CC-0878E4EDC4E4}" type="presParOf" srcId="{5B093111-0F97-42E2-9F8F-2ADC6D7317CC}" destId="{95D5E6E1-1596-4A6A-87F3-87C52751C5EC}" srcOrd="4" destOrd="0" presId="urn:microsoft.com/office/officeart/2009/3/layout/RandomtoResultProcess"/>
    <dgm:cxn modelId="{D7C8B385-7919-4007-86CC-4B1BD643F44B}" type="presParOf" srcId="{5B093111-0F97-42E2-9F8F-2ADC6D7317CC}" destId="{A90D02B6-09A1-4A4B-9AB7-D0CB2610F904}" srcOrd="5" destOrd="0" presId="urn:microsoft.com/office/officeart/2009/3/layout/RandomtoResultProcess"/>
    <dgm:cxn modelId="{91F1026A-E6FE-4D06-A1FF-48FC60EC6261}" type="presParOf" srcId="{5B093111-0F97-42E2-9F8F-2ADC6D7317CC}" destId="{CF55F104-12C3-4D64-B9BE-345E935C8E17}" srcOrd="6" destOrd="0" presId="urn:microsoft.com/office/officeart/2009/3/layout/RandomtoResultProcess"/>
    <dgm:cxn modelId="{0B43AA40-4F48-47BF-8408-64807B7B4CD8}" type="presParOf" srcId="{5B093111-0F97-42E2-9F8F-2ADC6D7317CC}" destId="{8F662259-E0B8-490A-8CB2-7491BB8FC44E}" srcOrd="7" destOrd="0" presId="urn:microsoft.com/office/officeart/2009/3/layout/RandomtoResultProcess"/>
    <dgm:cxn modelId="{6369066F-2B19-4456-98DB-7EFA35F4ED5E}" type="presParOf" srcId="{5B093111-0F97-42E2-9F8F-2ADC6D7317CC}" destId="{ABB6322A-B613-4681-9FA7-C2F9E914F307}" srcOrd="8" destOrd="0" presId="urn:microsoft.com/office/officeart/2009/3/layout/RandomtoResultProcess"/>
    <dgm:cxn modelId="{2B1E548A-0494-444A-B137-C58B191EF104}" type="presParOf" srcId="{5B093111-0F97-42E2-9F8F-2ADC6D7317CC}" destId="{6B712F8D-DBDE-4A9B-800A-BF100502EB3B}" srcOrd="9" destOrd="0" presId="urn:microsoft.com/office/officeart/2009/3/layout/RandomtoResultProcess"/>
    <dgm:cxn modelId="{87AFFE34-7B8D-400D-8F7F-D39AA043C623}" type="presParOf" srcId="{5B093111-0F97-42E2-9F8F-2ADC6D7317CC}" destId="{EF010B04-5291-469A-BEAF-073814DB0FDE}" srcOrd="10" destOrd="0" presId="urn:microsoft.com/office/officeart/2009/3/layout/RandomtoResultProcess"/>
    <dgm:cxn modelId="{B68DA41B-A5D2-497F-A066-D65AB06DA2D6}" type="presParOf" srcId="{5B093111-0F97-42E2-9F8F-2ADC6D7317CC}" destId="{B493AC92-7670-4FCF-8DF3-B4A095DE7203}" srcOrd="11" destOrd="0" presId="urn:microsoft.com/office/officeart/2009/3/layout/RandomtoResultProcess"/>
    <dgm:cxn modelId="{688FEA52-0529-48EC-AEFC-DE564AB5DF03}" type="presParOf" srcId="{5B093111-0F97-42E2-9F8F-2ADC6D7317CC}" destId="{37BB63BB-10C0-46BC-B6C5-EB164ED6DFB0}" srcOrd="12" destOrd="0" presId="urn:microsoft.com/office/officeart/2009/3/layout/RandomtoResultProcess"/>
    <dgm:cxn modelId="{46C4DF7F-5A28-414A-B12F-010AE8704938}" type="presParOf" srcId="{5B093111-0F97-42E2-9F8F-2ADC6D7317CC}" destId="{19AF3D78-DC1B-476E-8184-10EC4B487AE1}" srcOrd="13" destOrd="0" presId="urn:microsoft.com/office/officeart/2009/3/layout/RandomtoResultProcess"/>
    <dgm:cxn modelId="{E902F478-DFD8-42DB-83D5-0C608258B566}" type="presParOf" srcId="{5B093111-0F97-42E2-9F8F-2ADC6D7317CC}" destId="{C9F3232A-8B61-46B6-9A90-78A058B4E2D8}" srcOrd="14" destOrd="0" presId="urn:microsoft.com/office/officeart/2009/3/layout/RandomtoResultProcess"/>
    <dgm:cxn modelId="{3149B3FF-D573-407F-92CD-50662CFC5EA3}" type="presParOf" srcId="{5B093111-0F97-42E2-9F8F-2ADC6D7317CC}" destId="{8A6528CA-09CF-4257-82AF-C70564B23796}" srcOrd="15" destOrd="0" presId="urn:microsoft.com/office/officeart/2009/3/layout/RandomtoResultProcess"/>
    <dgm:cxn modelId="{E2822B98-1CEC-418F-B3EC-972BA715AE9B}" type="presParOf" srcId="{5B093111-0F97-42E2-9F8F-2ADC6D7317CC}" destId="{4474E73A-E6EA-455B-82FA-3AD0D68570EB}" srcOrd="16" destOrd="0" presId="urn:microsoft.com/office/officeart/2009/3/layout/RandomtoResultProcess"/>
    <dgm:cxn modelId="{FB4DEB05-9053-4FB7-A1ED-344F4921EDBE}" type="presParOf" srcId="{5B093111-0F97-42E2-9F8F-2ADC6D7317CC}" destId="{0BFD5109-3F7B-4E41-BA18-C9B35779062B}" srcOrd="17" destOrd="0" presId="urn:microsoft.com/office/officeart/2009/3/layout/RandomtoResultProcess"/>
    <dgm:cxn modelId="{6F09BF0D-379A-426F-91A0-B30CE214115B}" type="presParOf" srcId="{5B093111-0F97-42E2-9F8F-2ADC6D7317CC}" destId="{AD169DF4-FBD9-4EB5-921E-4672C8D3B4DD}" srcOrd="18" destOrd="0" presId="urn:microsoft.com/office/officeart/2009/3/layout/RandomtoResultProcess"/>
    <dgm:cxn modelId="{55BADE7B-4CAD-41A7-9281-FD6F7453F31E}" type="presParOf" srcId="{7F8C943B-B3F7-403D-8187-0C6729574165}" destId="{C76E1AA1-5108-4AF0-9CB5-52C2AD814DD7}" srcOrd="1" destOrd="0" presId="urn:microsoft.com/office/officeart/2009/3/layout/RandomtoResultProcess"/>
    <dgm:cxn modelId="{13737C3F-3B74-469B-AB08-31A84227BAA4}" type="presParOf" srcId="{C76E1AA1-5108-4AF0-9CB5-52C2AD814DD7}" destId="{8238CB37-1133-4E76-94D6-54161B130C13}" srcOrd="0" destOrd="0" presId="urn:microsoft.com/office/officeart/2009/3/layout/RandomtoResultProcess"/>
    <dgm:cxn modelId="{ED157E5B-C738-4EB2-8EBF-3B6A9C076978}" type="presParOf" srcId="{C76E1AA1-5108-4AF0-9CB5-52C2AD814DD7}" destId="{82EB950D-4C62-48C5-A2E9-0F1A117CD34D}" srcOrd="1" destOrd="0" presId="urn:microsoft.com/office/officeart/2009/3/layout/RandomtoResultProcess"/>
    <dgm:cxn modelId="{7F6EF49F-8817-4919-88BA-519B407FF4D9}" type="presParOf" srcId="{7F8C943B-B3F7-403D-8187-0C6729574165}" destId="{9FA8E74B-9C68-408F-A316-E1B842BF2A9F}" srcOrd="2" destOrd="0" presId="urn:microsoft.com/office/officeart/2009/3/layout/RandomtoResultProcess"/>
    <dgm:cxn modelId="{F76FDE51-BCF0-475E-A5BF-EE7B73A28E14}" type="presParOf" srcId="{9FA8E74B-9C68-408F-A316-E1B842BF2A9F}" destId="{0E4960FD-38BA-4CFA-A9B6-928801C8DC38}" srcOrd="0" destOrd="0" presId="urn:microsoft.com/office/officeart/2009/3/layout/RandomtoResultProcess"/>
    <dgm:cxn modelId="{8E509307-3823-47BD-8FE5-F17E00938340}" type="presParOf" srcId="{9FA8E74B-9C68-408F-A316-E1B842BF2A9F}" destId="{480CE145-E95B-402A-B7F0-2C0408BCAF02}" srcOrd="1" destOrd="0" presId="urn:microsoft.com/office/officeart/2009/3/layout/RandomtoResultProcess"/>
    <dgm:cxn modelId="{24A26321-73D4-428D-B214-279EE3D959DF}" type="presParOf" srcId="{7F8C943B-B3F7-403D-8187-0C6729574165}" destId="{C7E9F40B-3CBE-4196-AA1A-FF59AC51905A}" srcOrd="3" destOrd="0" presId="urn:microsoft.com/office/officeart/2009/3/layout/RandomtoResultProcess"/>
    <dgm:cxn modelId="{378410F3-FA18-497E-AD63-6D3B66E33724}" type="presParOf" srcId="{C7E9F40B-3CBE-4196-AA1A-FF59AC51905A}" destId="{156F5011-4E07-4AFB-9FE6-51A8390A9005}" srcOrd="0" destOrd="0" presId="urn:microsoft.com/office/officeart/2009/3/layout/RandomtoResultProcess"/>
    <dgm:cxn modelId="{7534479A-13C2-4682-9C70-040E792769F5}" type="presParOf" srcId="{C7E9F40B-3CBE-4196-AA1A-FF59AC51905A}" destId="{CE8AAFA1-3BA4-48D8-95DC-44D199141033}" srcOrd="1" destOrd="0" presId="urn:microsoft.com/office/officeart/2009/3/layout/RandomtoResultProcess"/>
    <dgm:cxn modelId="{A24B533A-7891-4D01-A767-939DA9AA289B}" type="presParOf" srcId="{7F8C943B-B3F7-403D-8187-0C6729574165}" destId="{28F84A99-EE39-4B16-90AA-77F948F4B6F8}" srcOrd="4" destOrd="0" presId="urn:microsoft.com/office/officeart/2009/3/layout/RandomtoResultProcess"/>
    <dgm:cxn modelId="{BEBE04EB-12EA-42C2-A0AB-3F45CBA81A22}" type="presParOf" srcId="{28F84A99-EE39-4B16-90AA-77F948F4B6F8}" destId="{2E3A9606-C83A-4F72-AE7B-1FF1D00DB922}" srcOrd="0" destOrd="0" presId="urn:microsoft.com/office/officeart/2009/3/layout/RandomtoResultProcess"/>
    <dgm:cxn modelId="{FD3ACD06-3F3C-4417-BF50-0FF011B933F2}" type="presParOf" srcId="{28F84A99-EE39-4B16-90AA-77F948F4B6F8}" destId="{94F9BCFC-66BD-4FC9-8F3C-7FB334EC64CF}" srcOrd="1" destOrd="0" presId="urn:microsoft.com/office/officeart/2009/3/layout/RandomtoResultProcess"/>
    <dgm:cxn modelId="{3BD3824E-6862-491F-BE12-4F93453A1CFD}" type="presParOf" srcId="{7F8C943B-B3F7-403D-8187-0C6729574165}" destId="{D4238C5D-70B8-435C-BD8D-5D2D534CAB38}" srcOrd="5" destOrd="0" presId="urn:microsoft.com/office/officeart/2009/3/layout/RandomtoResultProcess"/>
    <dgm:cxn modelId="{48FEDC38-D6DF-43D0-8475-1E28378D42A6}" type="presParOf" srcId="{D4238C5D-70B8-435C-BD8D-5D2D534CAB38}" destId="{469CB33E-DA9E-46D1-8419-56493FC08DCA}" srcOrd="0" destOrd="0" presId="urn:microsoft.com/office/officeart/2009/3/layout/RandomtoResultProcess"/>
    <dgm:cxn modelId="{05BFD026-4722-4678-9418-FBC63891041F}" type="presParOf" srcId="{D4238C5D-70B8-435C-BD8D-5D2D534CAB38}" destId="{F2A08181-2255-4D10-BAB2-70A348D241F4}" srcOrd="1" destOrd="0" presId="urn:microsoft.com/office/officeart/2009/3/layout/RandomtoResultProcess"/>
    <dgm:cxn modelId="{948B6EAE-80C4-4384-9D0C-4663EDC1C0DA}" type="presParOf" srcId="{7F8C943B-B3F7-403D-8187-0C6729574165}" destId="{1EDDDB1A-A6F8-4B70-B794-F21789736104}" srcOrd="6" destOrd="0" presId="urn:microsoft.com/office/officeart/2009/3/layout/RandomtoResultProcess"/>
    <dgm:cxn modelId="{E521D954-4AF7-4656-885E-3603ACA48164}" type="presParOf" srcId="{1EDDDB1A-A6F8-4B70-B794-F21789736104}" destId="{7C092445-783F-484E-A070-D32775E1B40E}" srcOrd="0" destOrd="0" presId="urn:microsoft.com/office/officeart/2009/3/layout/RandomtoResultProcess"/>
    <dgm:cxn modelId="{4B1CDCEC-6D9C-463D-B8C6-D29C47F6A3AA}" type="presParOf" srcId="{1EDDDB1A-A6F8-4B70-B794-F21789736104}" destId="{22EAC7B2-AF44-490E-80CC-32A13BDF73D6}" srcOrd="1" destOrd="0" presId="urn:microsoft.com/office/officeart/2009/3/layout/RandomtoResultProcess"/>
    <dgm:cxn modelId="{6DAFCA09-4386-4254-B068-F5B7778A09C6}" type="presParOf" srcId="{7F8C943B-B3F7-403D-8187-0C6729574165}" destId="{84FC978E-155C-4B2F-BC52-5FA946B39081}" srcOrd="7" destOrd="0" presId="urn:microsoft.com/office/officeart/2009/3/layout/RandomtoResultProcess"/>
    <dgm:cxn modelId="{63BE5F79-81A0-40D9-BC78-39B157D2D9C3}" type="presParOf" srcId="{84FC978E-155C-4B2F-BC52-5FA946B39081}" destId="{C1421AC9-9BF0-4DE5-852A-CCDD0AF39EB6}" srcOrd="0" destOrd="0" presId="urn:microsoft.com/office/officeart/2009/3/layout/RandomtoResultProcess"/>
    <dgm:cxn modelId="{CF7498C1-AD15-4FCC-AA98-3DD09B0EB080}" type="presParOf" srcId="{84FC978E-155C-4B2F-BC52-5FA946B39081}" destId="{6694F2F9-BD30-41CA-830E-70A8A5533B59}" srcOrd="1" destOrd="0" presId="urn:microsoft.com/office/officeart/2009/3/layout/RandomtoResultProcess"/>
    <dgm:cxn modelId="{838C3C70-B0DD-4B16-93A3-7CF51B8250AB}" type="presParOf" srcId="{7F8C943B-B3F7-403D-8187-0C6729574165}" destId="{EF998204-FFF2-476A-8C4B-6460D3419420}" srcOrd="8" destOrd="0" presId="urn:microsoft.com/office/officeart/2009/3/layout/RandomtoResultProcess"/>
    <dgm:cxn modelId="{A465E7F5-67EA-4E28-BADD-52B36123101D}" type="presParOf" srcId="{EF998204-FFF2-476A-8C4B-6460D3419420}" destId="{7CFF36FD-F655-4F8E-971B-E53842033307}" srcOrd="0" destOrd="0" presId="urn:microsoft.com/office/officeart/2009/3/layout/RandomtoResultProcess"/>
    <dgm:cxn modelId="{C540CA36-A4AB-44A0-847A-841517903393}" type="presParOf" srcId="{EF998204-FFF2-476A-8C4B-6460D3419420}" destId="{6E88A670-76FD-4A09-9572-F80ACA1153D9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Recognition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Cases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30851A3-4145-4853-8C8D-E5CECC4298E3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5633720D-2E2D-491C-AF5C-079B950E42F1}" type="par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B281CE41-6CD5-4B3F-A49C-4CDACEDBB8B2}" type="sib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3955FA-D16C-47FE-8C0C-DB505979BBED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1D8D00D3-424C-4489-B9C1-308249F3492C}" type="par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734FD57-2DD4-4937-A0D7-493B55669530}" type="sib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3D3BC325-233B-4290-9D67-892280E685D8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Result</a:t>
          </a:r>
        </a:p>
      </dgm:t>
    </dgm:pt>
    <dgm:pt modelId="{91079365-FC49-4133-BD1E-22A39D170CE4}" type="par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F55C3FA-A795-4EAB-A82C-B004FDEEFE66}" type="sib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03DAA3A-21F9-420A-B5A2-6A1433CDC9E1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0EF8F005-E9CA-451D-8EE8-EECED5073198}" type="pres">
      <dgm:prSet presAssocID="{CD38C542-A218-41F4-8CEC-33E053713DCD}" presName="chaos" presStyleCnt="0"/>
      <dgm:spPr/>
    </dgm:pt>
    <dgm:pt modelId="{D31C1961-D381-4054-ABB9-DC399AAD2CA1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DB670CE4-8C78-49B6-9402-D38745760E39}" type="pres">
      <dgm:prSet presAssocID="{CD38C542-A218-41F4-8CEC-33E053713DCD}" presName="c1" presStyleLbl="node1" presStyleIdx="0" presStyleCnt="19"/>
      <dgm:spPr/>
    </dgm:pt>
    <dgm:pt modelId="{51E72A62-4AC3-496F-9602-C57D72DB4EB2}" type="pres">
      <dgm:prSet presAssocID="{CD38C542-A218-41F4-8CEC-33E053713DCD}" presName="c2" presStyleLbl="node1" presStyleIdx="1" presStyleCnt="19"/>
      <dgm:spPr/>
    </dgm:pt>
    <dgm:pt modelId="{6B12F6D4-BCC0-4A81-989D-05BBD216C78B}" type="pres">
      <dgm:prSet presAssocID="{CD38C542-A218-41F4-8CEC-33E053713DCD}" presName="c3" presStyleLbl="node1" presStyleIdx="2" presStyleCnt="19"/>
      <dgm:spPr/>
    </dgm:pt>
    <dgm:pt modelId="{3EF6707E-0C68-40BD-8DEF-ED8F830BC83A}" type="pres">
      <dgm:prSet presAssocID="{CD38C542-A218-41F4-8CEC-33E053713DCD}" presName="c4" presStyleLbl="node1" presStyleIdx="3" presStyleCnt="19"/>
      <dgm:spPr/>
    </dgm:pt>
    <dgm:pt modelId="{5B513B21-999B-46FC-B89D-2805437115CC}" type="pres">
      <dgm:prSet presAssocID="{CD38C542-A218-41F4-8CEC-33E053713DCD}" presName="c5" presStyleLbl="node1" presStyleIdx="4" presStyleCnt="19"/>
      <dgm:spPr/>
    </dgm:pt>
    <dgm:pt modelId="{9FC9026E-C29D-495F-8B8A-B63C43D05629}" type="pres">
      <dgm:prSet presAssocID="{CD38C542-A218-41F4-8CEC-33E053713DCD}" presName="c6" presStyleLbl="node1" presStyleIdx="5" presStyleCnt="19"/>
      <dgm:spPr/>
    </dgm:pt>
    <dgm:pt modelId="{697182B7-CD3E-4718-B9C6-1C5C759246F3}" type="pres">
      <dgm:prSet presAssocID="{CD38C542-A218-41F4-8CEC-33E053713DCD}" presName="c7" presStyleLbl="node1" presStyleIdx="6" presStyleCnt="19"/>
      <dgm:spPr/>
    </dgm:pt>
    <dgm:pt modelId="{C4B5D80D-9965-407F-9DC9-915F2E81FBCD}" type="pres">
      <dgm:prSet presAssocID="{CD38C542-A218-41F4-8CEC-33E053713DCD}" presName="c8" presStyleLbl="node1" presStyleIdx="7" presStyleCnt="19"/>
      <dgm:spPr/>
    </dgm:pt>
    <dgm:pt modelId="{2A3E4002-FE28-429C-941B-19D0C7082A2F}" type="pres">
      <dgm:prSet presAssocID="{CD38C542-A218-41F4-8CEC-33E053713DCD}" presName="c9" presStyleLbl="node1" presStyleIdx="8" presStyleCnt="19"/>
      <dgm:spPr/>
    </dgm:pt>
    <dgm:pt modelId="{C0CFAA29-2789-4DF3-8161-397A5168A0FF}" type="pres">
      <dgm:prSet presAssocID="{CD38C542-A218-41F4-8CEC-33E053713DCD}" presName="c10" presStyleLbl="node1" presStyleIdx="9" presStyleCnt="19"/>
      <dgm:spPr/>
    </dgm:pt>
    <dgm:pt modelId="{207EE81E-0F3F-476E-92B2-7E9FBD2D9D09}" type="pres">
      <dgm:prSet presAssocID="{CD38C542-A218-41F4-8CEC-33E053713DCD}" presName="c11" presStyleLbl="node1" presStyleIdx="10" presStyleCnt="19"/>
      <dgm:spPr/>
    </dgm:pt>
    <dgm:pt modelId="{4E66FE9F-AA85-40EB-8A34-E4D8293EBEC3}" type="pres">
      <dgm:prSet presAssocID="{CD38C542-A218-41F4-8CEC-33E053713DCD}" presName="c12" presStyleLbl="node1" presStyleIdx="11" presStyleCnt="19"/>
      <dgm:spPr/>
    </dgm:pt>
    <dgm:pt modelId="{0D94AEDE-496F-4803-890D-7EBCDF6A828B}" type="pres">
      <dgm:prSet presAssocID="{CD38C542-A218-41F4-8CEC-33E053713DCD}" presName="c13" presStyleLbl="node1" presStyleIdx="12" presStyleCnt="19"/>
      <dgm:spPr/>
    </dgm:pt>
    <dgm:pt modelId="{990DB54E-E12A-4809-AD19-4D9E988FD39E}" type="pres">
      <dgm:prSet presAssocID="{CD38C542-A218-41F4-8CEC-33E053713DCD}" presName="c14" presStyleLbl="node1" presStyleIdx="13" presStyleCnt="19"/>
      <dgm:spPr/>
    </dgm:pt>
    <dgm:pt modelId="{F52F673D-F6F7-4F87-9A50-D139C2C19419}" type="pres">
      <dgm:prSet presAssocID="{CD38C542-A218-41F4-8CEC-33E053713DCD}" presName="c15" presStyleLbl="node1" presStyleIdx="14" presStyleCnt="19"/>
      <dgm:spPr/>
    </dgm:pt>
    <dgm:pt modelId="{D232DA6C-EE32-4DE8-8669-E1EC1B03A326}" type="pres">
      <dgm:prSet presAssocID="{CD38C542-A218-41F4-8CEC-33E053713DCD}" presName="c16" presStyleLbl="node1" presStyleIdx="15" presStyleCnt="19"/>
      <dgm:spPr/>
    </dgm:pt>
    <dgm:pt modelId="{5CC83BED-BECE-4EA6-B61A-4C44AEA08507}" type="pres">
      <dgm:prSet presAssocID="{CD38C542-A218-41F4-8CEC-33E053713DCD}" presName="c17" presStyleLbl="node1" presStyleIdx="16" presStyleCnt="19"/>
      <dgm:spPr/>
    </dgm:pt>
    <dgm:pt modelId="{83BAB3D8-E5E9-4D52-878A-124DED1149E8}" type="pres">
      <dgm:prSet presAssocID="{CD38C542-A218-41F4-8CEC-33E053713DCD}" presName="c18" presStyleLbl="node1" presStyleIdx="17" presStyleCnt="19"/>
      <dgm:spPr/>
    </dgm:pt>
    <dgm:pt modelId="{C6F8D9A7-17C6-4B13-8AE7-E57A2FB88EEB}" type="pres">
      <dgm:prSet presAssocID="{82DBB876-E5B3-47D4-B3FD-D8F10AB72D04}" presName="chevronComposite1" presStyleCnt="0"/>
      <dgm:spPr/>
    </dgm:pt>
    <dgm:pt modelId="{55EEE1A4-ACB3-4345-901C-9B3C73774675}" type="pres">
      <dgm:prSet presAssocID="{82DBB876-E5B3-47D4-B3FD-D8F10AB72D04}" presName="chevron1" presStyleLbl="sibTrans2D1" presStyleIdx="0" presStyleCnt="4"/>
      <dgm:spPr/>
    </dgm:pt>
    <dgm:pt modelId="{18E0125A-B9A5-426D-B7CF-672695E282AA}" type="pres">
      <dgm:prSet presAssocID="{82DBB876-E5B3-47D4-B3FD-D8F10AB72D04}" presName="spChevron1" presStyleCnt="0"/>
      <dgm:spPr/>
    </dgm:pt>
    <dgm:pt modelId="{782DA276-851D-4543-9931-26887C4180CC}" type="pres">
      <dgm:prSet presAssocID="{6FDC79C5-0392-4B91-94CA-7CB2CA18C1B0}" presName="middle" presStyleCnt="0"/>
      <dgm:spPr/>
    </dgm:pt>
    <dgm:pt modelId="{57CA4AD3-D15A-4A42-96E1-ABD6C5C9305D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475269F9-5C45-4670-9C55-949429B24E5F}" type="pres">
      <dgm:prSet presAssocID="{6FDC79C5-0392-4B91-94CA-7CB2CA18C1B0}" presName="spMid" presStyleCnt="0"/>
      <dgm:spPr/>
    </dgm:pt>
    <dgm:pt modelId="{0717C7A9-2AF7-4622-BB29-95B2C8A8241F}" type="pres">
      <dgm:prSet presAssocID="{4DC7EE98-BB06-4BF6-9CF9-275D88AB6EBF}" presName="chevronComposite1" presStyleCnt="0"/>
      <dgm:spPr/>
    </dgm:pt>
    <dgm:pt modelId="{04F71492-9EF0-48C5-B71A-F962D2916443}" type="pres">
      <dgm:prSet presAssocID="{4DC7EE98-BB06-4BF6-9CF9-275D88AB6EBF}" presName="chevron1" presStyleLbl="sibTrans2D1" presStyleIdx="1" presStyleCnt="4"/>
      <dgm:spPr/>
    </dgm:pt>
    <dgm:pt modelId="{E494B32D-E681-4A0F-9DA7-A108BCB58F96}" type="pres">
      <dgm:prSet presAssocID="{4DC7EE98-BB06-4BF6-9CF9-275D88AB6EBF}" presName="spChevron1" presStyleCnt="0"/>
      <dgm:spPr/>
    </dgm:pt>
    <dgm:pt modelId="{65CDEDA5-CD5C-4C76-88C4-1FD0213C33D1}" type="pres">
      <dgm:prSet presAssocID="{230851A3-4145-4853-8C8D-E5CECC4298E3}" presName="middle" presStyleCnt="0"/>
      <dgm:spPr/>
    </dgm:pt>
    <dgm:pt modelId="{D788F1CB-D4D9-4181-953B-3C5534EE0551}" type="pres">
      <dgm:prSet presAssocID="{230851A3-4145-4853-8C8D-E5CECC4298E3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A7501041-FDA0-4E5D-8682-452BC306988D}" type="pres">
      <dgm:prSet presAssocID="{230851A3-4145-4853-8C8D-E5CECC4298E3}" presName="spMid" presStyleCnt="0"/>
      <dgm:spPr/>
    </dgm:pt>
    <dgm:pt modelId="{EF39BB18-3C46-45FE-AE23-DB390331FC8E}" type="pres">
      <dgm:prSet presAssocID="{B281CE41-6CD5-4B3F-A49C-4CDACEDBB8B2}" presName="chevronComposite1" presStyleCnt="0"/>
      <dgm:spPr/>
    </dgm:pt>
    <dgm:pt modelId="{2137A186-1E97-4EBB-8EC8-21E6F74CD277}" type="pres">
      <dgm:prSet presAssocID="{B281CE41-6CD5-4B3F-A49C-4CDACEDBB8B2}" presName="chevron1" presStyleLbl="sibTrans2D1" presStyleIdx="2" presStyleCnt="4"/>
      <dgm:spPr/>
    </dgm:pt>
    <dgm:pt modelId="{CC0B7DE9-E801-4D32-9A60-27F3553CC709}" type="pres">
      <dgm:prSet presAssocID="{B281CE41-6CD5-4B3F-A49C-4CDACEDBB8B2}" presName="spChevron1" presStyleCnt="0"/>
      <dgm:spPr/>
    </dgm:pt>
    <dgm:pt modelId="{81A19F8B-DBF0-40A9-9F25-A9BE648B7563}" type="pres">
      <dgm:prSet presAssocID="{4D3955FA-D16C-47FE-8C0C-DB505979BBED}" presName="middle" presStyleCnt="0"/>
      <dgm:spPr/>
    </dgm:pt>
    <dgm:pt modelId="{063EDA85-90F9-4305-8DE5-D051A02AE96F}" type="pres">
      <dgm:prSet presAssocID="{4D3955FA-D16C-47FE-8C0C-DB505979BBED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58276BC4-346D-46C2-A12B-0C70B56A8B8C}" type="pres">
      <dgm:prSet presAssocID="{4D3955FA-D16C-47FE-8C0C-DB505979BBED}" presName="spMid" presStyleCnt="0"/>
      <dgm:spPr/>
    </dgm:pt>
    <dgm:pt modelId="{5114C199-1A8C-442C-8296-5EC7FFF89BFA}" type="pres">
      <dgm:prSet presAssocID="{D734FD57-2DD4-4937-A0D7-493B55669530}" presName="chevronComposite1" presStyleCnt="0"/>
      <dgm:spPr/>
    </dgm:pt>
    <dgm:pt modelId="{DA34A67A-E40C-41E3-B9A3-D2AFD4BF57FE}" type="pres">
      <dgm:prSet presAssocID="{D734FD57-2DD4-4937-A0D7-493B55669530}" presName="chevron1" presStyleLbl="sibTrans2D1" presStyleIdx="3" presStyleCnt="4"/>
      <dgm:spPr/>
    </dgm:pt>
    <dgm:pt modelId="{A990DFF5-05C0-43CF-A49C-161CDA8688C5}" type="pres">
      <dgm:prSet presAssocID="{D734FD57-2DD4-4937-A0D7-493B55669530}" presName="spChevron1" presStyleCnt="0"/>
      <dgm:spPr/>
    </dgm:pt>
    <dgm:pt modelId="{C586B1AE-1A98-425A-9221-0BFA4CF1B132}" type="pres">
      <dgm:prSet presAssocID="{3D3BC325-233B-4290-9D67-892280E685D8}" presName="last" presStyleCnt="0"/>
      <dgm:spPr/>
    </dgm:pt>
    <dgm:pt modelId="{7D3B2C44-E807-4DB9-942B-082E2ACE09A2}" type="pres">
      <dgm:prSet presAssocID="{3D3BC325-233B-4290-9D67-892280E685D8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7A38769F-68B1-414F-BEA6-69EF1FA7ABFA}" type="pres">
      <dgm:prSet presAssocID="{3D3BC325-233B-4290-9D67-892280E685D8}" presName="spN" presStyleCnt="0"/>
      <dgm:spPr/>
    </dgm:pt>
  </dgm:ptLst>
  <dgm:cxnLst>
    <dgm:cxn modelId="{FB7443B3-61C0-40D4-8CA3-A0C40F3278EA}" type="presOf" srcId="{3D3BC325-233B-4290-9D67-892280E685D8}" destId="{7D3B2C44-E807-4DB9-942B-082E2ACE09A2}" srcOrd="0" destOrd="0" presId="urn:microsoft.com/office/officeart/2009/3/layout/RandomtoResultProcess"/>
    <dgm:cxn modelId="{678118D3-452D-42B9-877A-75A53768AA52}" type="presOf" srcId="{6FDC79C5-0392-4B91-94CA-7CB2CA18C1B0}" destId="{57CA4AD3-D15A-4A42-96E1-ABD6C5C9305D}" srcOrd="0" destOrd="0" presId="urn:microsoft.com/office/officeart/2009/3/layout/RandomtoResultProcess"/>
    <dgm:cxn modelId="{0AECF344-EBDF-4F1C-A8E9-F74C4440F724}" type="presOf" srcId="{CD38C542-A218-41F4-8CEC-33E053713DCD}" destId="{D31C1961-D381-4054-ABB9-DC399AAD2CA1}" srcOrd="0" destOrd="0" presId="urn:microsoft.com/office/officeart/2009/3/layout/RandomtoResultProcess"/>
    <dgm:cxn modelId="{916DECA6-89DF-4BE7-BEE3-C52D919A53BF}" type="presOf" srcId="{230851A3-4145-4853-8C8D-E5CECC4298E3}" destId="{D788F1CB-D4D9-4181-953B-3C5534EE0551}" srcOrd="0" destOrd="0" presId="urn:microsoft.com/office/officeart/2009/3/layout/RandomtoResultProcess"/>
    <dgm:cxn modelId="{CFB70E12-A8EC-4F93-BB18-4A44B763A246}" srcId="{72F25B54-7ABB-4DD2-8889-F2CFC21D1312}" destId="{230851A3-4145-4853-8C8D-E5CECC4298E3}" srcOrd="2" destOrd="0" parTransId="{5633720D-2E2D-491C-AF5C-079B950E42F1}" sibTransId="{B281CE41-6CD5-4B3F-A49C-4CDACEDBB8B2}"/>
    <dgm:cxn modelId="{61118BAD-33B6-4232-9D6A-5DED4D34B171}" type="presOf" srcId="{72F25B54-7ABB-4DD2-8889-F2CFC21D1312}" destId="{603DAA3A-21F9-420A-B5A2-6A1433CDC9E1}" srcOrd="0" destOrd="0" presId="urn:microsoft.com/office/officeart/2009/3/layout/RandomtoResultProcess"/>
    <dgm:cxn modelId="{47974F60-6F6B-4890-95A9-11E4CCEB315B}" srcId="{72F25B54-7ABB-4DD2-8889-F2CFC21D1312}" destId="{3D3BC325-233B-4290-9D67-892280E685D8}" srcOrd="4" destOrd="0" parTransId="{91079365-FC49-4133-BD1E-22A39D170CE4}" sibTransId="{4F55C3FA-A795-4EAB-A82C-B004FDEEFE66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4C420AD4-3240-4703-B881-05CB09F9DCA3}" srcId="{72F25B54-7ABB-4DD2-8889-F2CFC21D1312}" destId="{4D3955FA-D16C-47FE-8C0C-DB505979BBED}" srcOrd="3" destOrd="0" parTransId="{1D8D00D3-424C-4489-B9C1-308249F3492C}" sibTransId="{D734FD57-2DD4-4937-A0D7-493B55669530}"/>
    <dgm:cxn modelId="{B2EFB3D9-B456-4F1A-8A9D-A76E91722C1D}" type="presOf" srcId="{4D3955FA-D16C-47FE-8C0C-DB505979BBED}" destId="{063EDA85-90F9-4305-8DE5-D051A02AE96F}" srcOrd="0" destOrd="0" presId="urn:microsoft.com/office/officeart/2009/3/layout/RandomtoResultProcess"/>
    <dgm:cxn modelId="{8CCF171A-1A2F-4F81-8D0D-61514C5D7358}" type="presParOf" srcId="{603DAA3A-21F9-420A-B5A2-6A1433CDC9E1}" destId="{0EF8F005-E9CA-451D-8EE8-EECED5073198}" srcOrd="0" destOrd="0" presId="urn:microsoft.com/office/officeart/2009/3/layout/RandomtoResultProcess"/>
    <dgm:cxn modelId="{A16D2005-FB11-4A52-9B83-D92AF93BE8CC}" type="presParOf" srcId="{0EF8F005-E9CA-451D-8EE8-EECED5073198}" destId="{D31C1961-D381-4054-ABB9-DC399AAD2CA1}" srcOrd="0" destOrd="0" presId="urn:microsoft.com/office/officeart/2009/3/layout/RandomtoResultProcess"/>
    <dgm:cxn modelId="{2F995F6E-2032-4F61-818A-4A83E8E7830F}" type="presParOf" srcId="{0EF8F005-E9CA-451D-8EE8-EECED5073198}" destId="{DB670CE4-8C78-49B6-9402-D38745760E39}" srcOrd="1" destOrd="0" presId="urn:microsoft.com/office/officeart/2009/3/layout/RandomtoResultProcess"/>
    <dgm:cxn modelId="{1C34CDA8-940C-4D4A-B8A7-47B3CCFB3B82}" type="presParOf" srcId="{0EF8F005-E9CA-451D-8EE8-EECED5073198}" destId="{51E72A62-4AC3-496F-9602-C57D72DB4EB2}" srcOrd="2" destOrd="0" presId="urn:microsoft.com/office/officeart/2009/3/layout/RandomtoResultProcess"/>
    <dgm:cxn modelId="{49D804CB-6554-46ED-9329-EBABB1876C5F}" type="presParOf" srcId="{0EF8F005-E9CA-451D-8EE8-EECED5073198}" destId="{6B12F6D4-BCC0-4A81-989D-05BBD216C78B}" srcOrd="3" destOrd="0" presId="urn:microsoft.com/office/officeart/2009/3/layout/RandomtoResultProcess"/>
    <dgm:cxn modelId="{84802245-64F9-4D94-A848-5119081D2C23}" type="presParOf" srcId="{0EF8F005-E9CA-451D-8EE8-EECED5073198}" destId="{3EF6707E-0C68-40BD-8DEF-ED8F830BC83A}" srcOrd="4" destOrd="0" presId="urn:microsoft.com/office/officeart/2009/3/layout/RandomtoResultProcess"/>
    <dgm:cxn modelId="{38A29DD6-66B5-4658-8F0B-B4F20C52CA50}" type="presParOf" srcId="{0EF8F005-E9CA-451D-8EE8-EECED5073198}" destId="{5B513B21-999B-46FC-B89D-2805437115CC}" srcOrd="5" destOrd="0" presId="urn:microsoft.com/office/officeart/2009/3/layout/RandomtoResultProcess"/>
    <dgm:cxn modelId="{20294517-F596-44C9-B487-FD93945C3309}" type="presParOf" srcId="{0EF8F005-E9CA-451D-8EE8-EECED5073198}" destId="{9FC9026E-C29D-495F-8B8A-B63C43D05629}" srcOrd="6" destOrd="0" presId="urn:microsoft.com/office/officeart/2009/3/layout/RandomtoResultProcess"/>
    <dgm:cxn modelId="{7BA092C6-E356-4870-857D-2EB69B069A04}" type="presParOf" srcId="{0EF8F005-E9CA-451D-8EE8-EECED5073198}" destId="{697182B7-CD3E-4718-B9C6-1C5C759246F3}" srcOrd="7" destOrd="0" presId="urn:microsoft.com/office/officeart/2009/3/layout/RandomtoResultProcess"/>
    <dgm:cxn modelId="{76EA1E79-D0E8-439D-B9F7-11C9286A969B}" type="presParOf" srcId="{0EF8F005-E9CA-451D-8EE8-EECED5073198}" destId="{C4B5D80D-9965-407F-9DC9-915F2E81FBCD}" srcOrd="8" destOrd="0" presId="urn:microsoft.com/office/officeart/2009/3/layout/RandomtoResultProcess"/>
    <dgm:cxn modelId="{A0D4F614-819C-4EBB-9A36-CFA7749C6267}" type="presParOf" srcId="{0EF8F005-E9CA-451D-8EE8-EECED5073198}" destId="{2A3E4002-FE28-429C-941B-19D0C7082A2F}" srcOrd="9" destOrd="0" presId="urn:microsoft.com/office/officeart/2009/3/layout/RandomtoResultProcess"/>
    <dgm:cxn modelId="{965DB105-1DB3-4C9C-8CA1-9325B66D152B}" type="presParOf" srcId="{0EF8F005-E9CA-451D-8EE8-EECED5073198}" destId="{C0CFAA29-2789-4DF3-8161-397A5168A0FF}" srcOrd="10" destOrd="0" presId="urn:microsoft.com/office/officeart/2009/3/layout/RandomtoResultProcess"/>
    <dgm:cxn modelId="{0188AF47-559F-4A8C-895A-CEDB157BE1D4}" type="presParOf" srcId="{0EF8F005-E9CA-451D-8EE8-EECED5073198}" destId="{207EE81E-0F3F-476E-92B2-7E9FBD2D9D09}" srcOrd="11" destOrd="0" presId="urn:microsoft.com/office/officeart/2009/3/layout/RandomtoResultProcess"/>
    <dgm:cxn modelId="{9D85CC3B-E20E-44CE-B160-7297EDA1338A}" type="presParOf" srcId="{0EF8F005-E9CA-451D-8EE8-EECED5073198}" destId="{4E66FE9F-AA85-40EB-8A34-E4D8293EBEC3}" srcOrd="12" destOrd="0" presId="urn:microsoft.com/office/officeart/2009/3/layout/RandomtoResultProcess"/>
    <dgm:cxn modelId="{50D23DAD-BEE4-419D-9574-05385E858FB8}" type="presParOf" srcId="{0EF8F005-E9CA-451D-8EE8-EECED5073198}" destId="{0D94AEDE-496F-4803-890D-7EBCDF6A828B}" srcOrd="13" destOrd="0" presId="urn:microsoft.com/office/officeart/2009/3/layout/RandomtoResultProcess"/>
    <dgm:cxn modelId="{0101BC81-E86D-4FAE-AB5B-B8E8F77D31BB}" type="presParOf" srcId="{0EF8F005-E9CA-451D-8EE8-EECED5073198}" destId="{990DB54E-E12A-4809-AD19-4D9E988FD39E}" srcOrd="14" destOrd="0" presId="urn:microsoft.com/office/officeart/2009/3/layout/RandomtoResultProcess"/>
    <dgm:cxn modelId="{EFFAA73F-2AD1-45D3-9DEF-E1FCFEDFA148}" type="presParOf" srcId="{0EF8F005-E9CA-451D-8EE8-EECED5073198}" destId="{F52F673D-F6F7-4F87-9A50-D139C2C19419}" srcOrd="15" destOrd="0" presId="urn:microsoft.com/office/officeart/2009/3/layout/RandomtoResultProcess"/>
    <dgm:cxn modelId="{CDAB7F4A-7951-4BF6-8440-4935A65A5B8D}" type="presParOf" srcId="{0EF8F005-E9CA-451D-8EE8-EECED5073198}" destId="{D232DA6C-EE32-4DE8-8669-E1EC1B03A326}" srcOrd="16" destOrd="0" presId="urn:microsoft.com/office/officeart/2009/3/layout/RandomtoResultProcess"/>
    <dgm:cxn modelId="{0986CEAA-F419-417E-95FE-DFE3F18C0B1C}" type="presParOf" srcId="{0EF8F005-E9CA-451D-8EE8-EECED5073198}" destId="{5CC83BED-BECE-4EA6-B61A-4C44AEA08507}" srcOrd="17" destOrd="0" presId="urn:microsoft.com/office/officeart/2009/3/layout/RandomtoResultProcess"/>
    <dgm:cxn modelId="{EF39086C-B5A1-4F36-B8FC-3C2AE98338A5}" type="presParOf" srcId="{0EF8F005-E9CA-451D-8EE8-EECED5073198}" destId="{83BAB3D8-E5E9-4D52-878A-124DED1149E8}" srcOrd="18" destOrd="0" presId="urn:microsoft.com/office/officeart/2009/3/layout/RandomtoResultProcess"/>
    <dgm:cxn modelId="{A102156B-4344-4EB5-910D-273693620BED}" type="presParOf" srcId="{603DAA3A-21F9-420A-B5A2-6A1433CDC9E1}" destId="{C6F8D9A7-17C6-4B13-8AE7-E57A2FB88EEB}" srcOrd="1" destOrd="0" presId="urn:microsoft.com/office/officeart/2009/3/layout/RandomtoResultProcess"/>
    <dgm:cxn modelId="{4EDABAF9-F077-4040-A0B9-E223ACFC87E1}" type="presParOf" srcId="{C6F8D9A7-17C6-4B13-8AE7-E57A2FB88EEB}" destId="{55EEE1A4-ACB3-4345-901C-9B3C73774675}" srcOrd="0" destOrd="0" presId="urn:microsoft.com/office/officeart/2009/3/layout/RandomtoResultProcess"/>
    <dgm:cxn modelId="{FF6B171B-F294-4D34-96C1-24D5F04A869A}" type="presParOf" srcId="{C6F8D9A7-17C6-4B13-8AE7-E57A2FB88EEB}" destId="{18E0125A-B9A5-426D-B7CF-672695E282AA}" srcOrd="1" destOrd="0" presId="urn:microsoft.com/office/officeart/2009/3/layout/RandomtoResultProcess"/>
    <dgm:cxn modelId="{1765983E-680E-4D13-BC33-C6FB18786D68}" type="presParOf" srcId="{603DAA3A-21F9-420A-B5A2-6A1433CDC9E1}" destId="{782DA276-851D-4543-9931-26887C4180CC}" srcOrd="2" destOrd="0" presId="urn:microsoft.com/office/officeart/2009/3/layout/RandomtoResultProcess"/>
    <dgm:cxn modelId="{29C238BF-5D52-49E6-BE3F-CB1A8A97D248}" type="presParOf" srcId="{782DA276-851D-4543-9931-26887C4180CC}" destId="{57CA4AD3-D15A-4A42-96E1-ABD6C5C9305D}" srcOrd="0" destOrd="0" presId="urn:microsoft.com/office/officeart/2009/3/layout/RandomtoResultProcess"/>
    <dgm:cxn modelId="{79763B88-45C2-4919-AEA1-9DFC95F75305}" type="presParOf" srcId="{782DA276-851D-4543-9931-26887C4180CC}" destId="{475269F9-5C45-4670-9C55-949429B24E5F}" srcOrd="1" destOrd="0" presId="urn:microsoft.com/office/officeart/2009/3/layout/RandomtoResultProcess"/>
    <dgm:cxn modelId="{833FCF15-3CAC-4E89-8F18-D4369EE3A712}" type="presParOf" srcId="{603DAA3A-21F9-420A-B5A2-6A1433CDC9E1}" destId="{0717C7A9-2AF7-4622-BB29-95B2C8A8241F}" srcOrd="3" destOrd="0" presId="urn:microsoft.com/office/officeart/2009/3/layout/RandomtoResultProcess"/>
    <dgm:cxn modelId="{830AF51F-8179-431E-ADDE-E7CBCD74CF2C}" type="presParOf" srcId="{0717C7A9-2AF7-4622-BB29-95B2C8A8241F}" destId="{04F71492-9EF0-48C5-B71A-F962D2916443}" srcOrd="0" destOrd="0" presId="urn:microsoft.com/office/officeart/2009/3/layout/RandomtoResultProcess"/>
    <dgm:cxn modelId="{3A4B9292-3E10-49C8-A128-540B9C57DC9D}" type="presParOf" srcId="{0717C7A9-2AF7-4622-BB29-95B2C8A8241F}" destId="{E494B32D-E681-4A0F-9DA7-A108BCB58F96}" srcOrd="1" destOrd="0" presId="urn:microsoft.com/office/officeart/2009/3/layout/RandomtoResultProcess"/>
    <dgm:cxn modelId="{CB09F1B7-3A71-4F3E-82C3-F1CB55E86A10}" type="presParOf" srcId="{603DAA3A-21F9-420A-B5A2-6A1433CDC9E1}" destId="{65CDEDA5-CD5C-4C76-88C4-1FD0213C33D1}" srcOrd="4" destOrd="0" presId="urn:microsoft.com/office/officeart/2009/3/layout/RandomtoResultProcess"/>
    <dgm:cxn modelId="{0FDB1158-DB09-4669-B94D-FBF824833458}" type="presParOf" srcId="{65CDEDA5-CD5C-4C76-88C4-1FD0213C33D1}" destId="{D788F1CB-D4D9-4181-953B-3C5534EE0551}" srcOrd="0" destOrd="0" presId="urn:microsoft.com/office/officeart/2009/3/layout/RandomtoResultProcess"/>
    <dgm:cxn modelId="{28B93C69-B888-4D49-B300-EB935C3FC37B}" type="presParOf" srcId="{65CDEDA5-CD5C-4C76-88C4-1FD0213C33D1}" destId="{A7501041-FDA0-4E5D-8682-452BC306988D}" srcOrd="1" destOrd="0" presId="urn:microsoft.com/office/officeart/2009/3/layout/RandomtoResultProcess"/>
    <dgm:cxn modelId="{7020DA3C-20F8-4BA4-A1A0-94B11FB9B556}" type="presParOf" srcId="{603DAA3A-21F9-420A-B5A2-6A1433CDC9E1}" destId="{EF39BB18-3C46-45FE-AE23-DB390331FC8E}" srcOrd="5" destOrd="0" presId="urn:microsoft.com/office/officeart/2009/3/layout/RandomtoResultProcess"/>
    <dgm:cxn modelId="{788C55BD-D1D7-4D4F-8B1E-2C8C5F678FCA}" type="presParOf" srcId="{EF39BB18-3C46-45FE-AE23-DB390331FC8E}" destId="{2137A186-1E97-4EBB-8EC8-21E6F74CD277}" srcOrd="0" destOrd="0" presId="urn:microsoft.com/office/officeart/2009/3/layout/RandomtoResultProcess"/>
    <dgm:cxn modelId="{73EDED79-C746-4F29-B6EE-6F3F2561EAF8}" type="presParOf" srcId="{EF39BB18-3C46-45FE-AE23-DB390331FC8E}" destId="{CC0B7DE9-E801-4D32-9A60-27F3553CC709}" srcOrd="1" destOrd="0" presId="urn:microsoft.com/office/officeart/2009/3/layout/RandomtoResultProcess"/>
    <dgm:cxn modelId="{34F740A4-DCD5-4189-9C7E-9E526697C83C}" type="presParOf" srcId="{603DAA3A-21F9-420A-B5A2-6A1433CDC9E1}" destId="{81A19F8B-DBF0-40A9-9F25-A9BE648B7563}" srcOrd="6" destOrd="0" presId="urn:microsoft.com/office/officeart/2009/3/layout/RandomtoResultProcess"/>
    <dgm:cxn modelId="{B348D4BF-A527-45ED-A08C-630013ED1FD5}" type="presParOf" srcId="{81A19F8B-DBF0-40A9-9F25-A9BE648B7563}" destId="{063EDA85-90F9-4305-8DE5-D051A02AE96F}" srcOrd="0" destOrd="0" presId="urn:microsoft.com/office/officeart/2009/3/layout/RandomtoResultProcess"/>
    <dgm:cxn modelId="{A8863D8F-8F66-4FAA-8B65-B5ACDE9F05F1}" type="presParOf" srcId="{81A19F8B-DBF0-40A9-9F25-A9BE648B7563}" destId="{58276BC4-346D-46C2-A12B-0C70B56A8B8C}" srcOrd="1" destOrd="0" presId="urn:microsoft.com/office/officeart/2009/3/layout/RandomtoResultProcess"/>
    <dgm:cxn modelId="{7D0DE3BD-7268-4597-98C4-28250DDC1394}" type="presParOf" srcId="{603DAA3A-21F9-420A-B5A2-6A1433CDC9E1}" destId="{5114C199-1A8C-442C-8296-5EC7FFF89BFA}" srcOrd="7" destOrd="0" presId="urn:microsoft.com/office/officeart/2009/3/layout/RandomtoResultProcess"/>
    <dgm:cxn modelId="{FDC65DB2-672C-4725-A6ED-023987F62137}" type="presParOf" srcId="{5114C199-1A8C-442C-8296-5EC7FFF89BFA}" destId="{DA34A67A-E40C-41E3-B9A3-D2AFD4BF57FE}" srcOrd="0" destOrd="0" presId="urn:microsoft.com/office/officeart/2009/3/layout/RandomtoResultProcess"/>
    <dgm:cxn modelId="{FC9BFC9B-1804-424F-A097-B01F3412FEC3}" type="presParOf" srcId="{5114C199-1A8C-442C-8296-5EC7FFF89BFA}" destId="{A990DFF5-05C0-43CF-A49C-161CDA8688C5}" srcOrd="1" destOrd="0" presId="urn:microsoft.com/office/officeart/2009/3/layout/RandomtoResultProcess"/>
    <dgm:cxn modelId="{96787969-5F22-4B4D-BCE5-2DA97D2F5326}" type="presParOf" srcId="{603DAA3A-21F9-420A-B5A2-6A1433CDC9E1}" destId="{C586B1AE-1A98-425A-9221-0BFA4CF1B132}" srcOrd="8" destOrd="0" presId="urn:microsoft.com/office/officeart/2009/3/layout/RandomtoResultProcess"/>
    <dgm:cxn modelId="{68D289F6-8AD6-475E-9C33-B404099A3963}" type="presParOf" srcId="{C586B1AE-1A98-425A-9221-0BFA4CF1B132}" destId="{7D3B2C44-E807-4DB9-942B-082E2ACE09A2}" srcOrd="0" destOrd="0" presId="urn:microsoft.com/office/officeart/2009/3/layout/RandomtoResultProcess"/>
    <dgm:cxn modelId="{E5F8D83A-D2A2-4FB4-9720-F39060356CC6}" type="presParOf" srcId="{C586B1AE-1A98-425A-9221-0BFA4CF1B132}" destId="{7A38769F-68B1-414F-BEA6-69EF1FA7ABF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Recognition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Cases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30851A3-4145-4853-8C8D-E5CECC4298E3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5633720D-2E2D-491C-AF5C-079B950E42F1}" type="par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B281CE41-6CD5-4B3F-A49C-4CDACEDBB8B2}" type="sib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3955FA-D16C-47FE-8C0C-DB505979BBED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1D8D00D3-424C-4489-B9C1-308249F3492C}" type="par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734FD57-2DD4-4937-A0D7-493B55669530}" type="sib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3D3BC325-233B-4290-9D67-892280E685D8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Result</a:t>
          </a:r>
        </a:p>
      </dgm:t>
    </dgm:pt>
    <dgm:pt modelId="{91079365-FC49-4133-BD1E-22A39D170CE4}" type="par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F55C3FA-A795-4EAB-A82C-B004FDEEFE66}" type="sib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1169786-5E98-4194-A19F-7391E7CA70CD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2E6F1DC0-92C6-4C7A-8F6F-3A61CB646E18}" type="pres">
      <dgm:prSet presAssocID="{CD38C542-A218-41F4-8CEC-33E053713DCD}" presName="chaos" presStyleCnt="0"/>
      <dgm:spPr/>
    </dgm:pt>
    <dgm:pt modelId="{D1A4777A-E8B2-41E8-861D-88943805CDF2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2F41D0D8-7D32-49BF-9765-09C46B279628}" type="pres">
      <dgm:prSet presAssocID="{CD38C542-A218-41F4-8CEC-33E053713DCD}" presName="c1" presStyleLbl="node1" presStyleIdx="0" presStyleCnt="19"/>
      <dgm:spPr/>
    </dgm:pt>
    <dgm:pt modelId="{3EBBF3D7-647D-41BD-A138-5D7EF9950008}" type="pres">
      <dgm:prSet presAssocID="{CD38C542-A218-41F4-8CEC-33E053713DCD}" presName="c2" presStyleLbl="node1" presStyleIdx="1" presStyleCnt="19"/>
      <dgm:spPr/>
    </dgm:pt>
    <dgm:pt modelId="{944C4A7A-C89B-43FE-8A30-972DCC615DE1}" type="pres">
      <dgm:prSet presAssocID="{CD38C542-A218-41F4-8CEC-33E053713DCD}" presName="c3" presStyleLbl="node1" presStyleIdx="2" presStyleCnt="19"/>
      <dgm:spPr/>
    </dgm:pt>
    <dgm:pt modelId="{2EE4E0FD-B8A9-4409-BA76-030A6863D009}" type="pres">
      <dgm:prSet presAssocID="{CD38C542-A218-41F4-8CEC-33E053713DCD}" presName="c4" presStyleLbl="node1" presStyleIdx="3" presStyleCnt="19"/>
      <dgm:spPr/>
    </dgm:pt>
    <dgm:pt modelId="{C970BD01-4316-4CE4-958D-D83536184F62}" type="pres">
      <dgm:prSet presAssocID="{CD38C542-A218-41F4-8CEC-33E053713DCD}" presName="c5" presStyleLbl="node1" presStyleIdx="4" presStyleCnt="19"/>
      <dgm:spPr/>
    </dgm:pt>
    <dgm:pt modelId="{2E0DCD25-F26F-47C0-976B-3A69D0013EAA}" type="pres">
      <dgm:prSet presAssocID="{CD38C542-A218-41F4-8CEC-33E053713DCD}" presName="c6" presStyleLbl="node1" presStyleIdx="5" presStyleCnt="19"/>
      <dgm:spPr/>
    </dgm:pt>
    <dgm:pt modelId="{73A108D4-505E-4742-A262-9375053A58B1}" type="pres">
      <dgm:prSet presAssocID="{CD38C542-A218-41F4-8CEC-33E053713DCD}" presName="c7" presStyleLbl="node1" presStyleIdx="6" presStyleCnt="19"/>
      <dgm:spPr/>
    </dgm:pt>
    <dgm:pt modelId="{DC0A34AD-9A5A-46D3-AE2C-21E7A723455E}" type="pres">
      <dgm:prSet presAssocID="{CD38C542-A218-41F4-8CEC-33E053713DCD}" presName="c8" presStyleLbl="node1" presStyleIdx="7" presStyleCnt="19"/>
      <dgm:spPr/>
    </dgm:pt>
    <dgm:pt modelId="{E7319C16-1A6B-4477-A1CD-74B938629BAE}" type="pres">
      <dgm:prSet presAssocID="{CD38C542-A218-41F4-8CEC-33E053713DCD}" presName="c9" presStyleLbl="node1" presStyleIdx="8" presStyleCnt="19"/>
      <dgm:spPr/>
    </dgm:pt>
    <dgm:pt modelId="{562574A0-04A0-458D-B9A4-7C6930487B77}" type="pres">
      <dgm:prSet presAssocID="{CD38C542-A218-41F4-8CEC-33E053713DCD}" presName="c10" presStyleLbl="node1" presStyleIdx="9" presStyleCnt="19"/>
      <dgm:spPr/>
    </dgm:pt>
    <dgm:pt modelId="{C143FA83-6238-46F2-B436-6FA1C241BF1F}" type="pres">
      <dgm:prSet presAssocID="{CD38C542-A218-41F4-8CEC-33E053713DCD}" presName="c11" presStyleLbl="node1" presStyleIdx="10" presStyleCnt="19"/>
      <dgm:spPr/>
    </dgm:pt>
    <dgm:pt modelId="{9205AB62-06C2-4A51-ABC9-87E2CE534BD5}" type="pres">
      <dgm:prSet presAssocID="{CD38C542-A218-41F4-8CEC-33E053713DCD}" presName="c12" presStyleLbl="node1" presStyleIdx="11" presStyleCnt="19"/>
      <dgm:spPr/>
    </dgm:pt>
    <dgm:pt modelId="{4EEFD0B8-7D08-4DC7-89BB-35578D571282}" type="pres">
      <dgm:prSet presAssocID="{CD38C542-A218-41F4-8CEC-33E053713DCD}" presName="c13" presStyleLbl="node1" presStyleIdx="12" presStyleCnt="19"/>
      <dgm:spPr/>
    </dgm:pt>
    <dgm:pt modelId="{6A3823C1-C431-46B0-91D3-7B65A5D4CA3B}" type="pres">
      <dgm:prSet presAssocID="{CD38C542-A218-41F4-8CEC-33E053713DCD}" presName="c14" presStyleLbl="node1" presStyleIdx="13" presStyleCnt="19"/>
      <dgm:spPr/>
    </dgm:pt>
    <dgm:pt modelId="{7734A3B1-AED2-4F25-B444-66A19188B716}" type="pres">
      <dgm:prSet presAssocID="{CD38C542-A218-41F4-8CEC-33E053713DCD}" presName="c15" presStyleLbl="node1" presStyleIdx="14" presStyleCnt="19"/>
      <dgm:spPr/>
    </dgm:pt>
    <dgm:pt modelId="{EF8671B9-BE7E-4214-937F-592FFB4973C9}" type="pres">
      <dgm:prSet presAssocID="{CD38C542-A218-41F4-8CEC-33E053713DCD}" presName="c16" presStyleLbl="node1" presStyleIdx="15" presStyleCnt="19"/>
      <dgm:spPr/>
    </dgm:pt>
    <dgm:pt modelId="{B39749BF-7FE8-4D78-AB62-5FF5B74F239B}" type="pres">
      <dgm:prSet presAssocID="{CD38C542-A218-41F4-8CEC-33E053713DCD}" presName="c17" presStyleLbl="node1" presStyleIdx="16" presStyleCnt="19"/>
      <dgm:spPr/>
    </dgm:pt>
    <dgm:pt modelId="{8EBCFB81-9DBC-460D-9944-8FB5F1BB5D25}" type="pres">
      <dgm:prSet presAssocID="{CD38C542-A218-41F4-8CEC-33E053713DCD}" presName="c18" presStyleLbl="node1" presStyleIdx="17" presStyleCnt="19"/>
      <dgm:spPr/>
    </dgm:pt>
    <dgm:pt modelId="{16F2B461-A2F9-49A6-85F3-74B24228A217}" type="pres">
      <dgm:prSet presAssocID="{82DBB876-E5B3-47D4-B3FD-D8F10AB72D04}" presName="chevronComposite1" presStyleCnt="0"/>
      <dgm:spPr/>
    </dgm:pt>
    <dgm:pt modelId="{B21225B6-5DCD-4015-B94C-E653AA30557D}" type="pres">
      <dgm:prSet presAssocID="{82DBB876-E5B3-47D4-B3FD-D8F10AB72D04}" presName="chevron1" presStyleLbl="sibTrans2D1" presStyleIdx="0" presStyleCnt="4"/>
      <dgm:spPr/>
    </dgm:pt>
    <dgm:pt modelId="{410738E5-49E4-4D7B-B678-0EE010271F9A}" type="pres">
      <dgm:prSet presAssocID="{82DBB876-E5B3-47D4-B3FD-D8F10AB72D04}" presName="spChevron1" presStyleCnt="0"/>
      <dgm:spPr/>
    </dgm:pt>
    <dgm:pt modelId="{99225BB5-8489-4704-A7AA-C31F21A37093}" type="pres">
      <dgm:prSet presAssocID="{6FDC79C5-0392-4B91-94CA-7CB2CA18C1B0}" presName="middle" presStyleCnt="0"/>
      <dgm:spPr/>
    </dgm:pt>
    <dgm:pt modelId="{6A45E00E-80B8-425F-ADEE-891A2A3D1B40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078EF4D9-373B-4FC7-9D4A-85D4A5FB06D5}" type="pres">
      <dgm:prSet presAssocID="{6FDC79C5-0392-4B91-94CA-7CB2CA18C1B0}" presName="spMid" presStyleCnt="0"/>
      <dgm:spPr/>
    </dgm:pt>
    <dgm:pt modelId="{0C5E77C0-60B1-4470-8C29-29AAE04D926B}" type="pres">
      <dgm:prSet presAssocID="{4DC7EE98-BB06-4BF6-9CF9-275D88AB6EBF}" presName="chevronComposite1" presStyleCnt="0"/>
      <dgm:spPr/>
    </dgm:pt>
    <dgm:pt modelId="{6BEA36BF-A450-4C80-8A4B-A0035ECD976D}" type="pres">
      <dgm:prSet presAssocID="{4DC7EE98-BB06-4BF6-9CF9-275D88AB6EBF}" presName="chevron1" presStyleLbl="sibTrans2D1" presStyleIdx="1" presStyleCnt="4"/>
      <dgm:spPr/>
    </dgm:pt>
    <dgm:pt modelId="{18AF8791-D1FB-4C41-90FB-FE8A0A6E927F}" type="pres">
      <dgm:prSet presAssocID="{4DC7EE98-BB06-4BF6-9CF9-275D88AB6EBF}" presName="spChevron1" presStyleCnt="0"/>
      <dgm:spPr/>
    </dgm:pt>
    <dgm:pt modelId="{E135AF06-2F3D-45F4-A4F1-A253AA770606}" type="pres">
      <dgm:prSet presAssocID="{230851A3-4145-4853-8C8D-E5CECC4298E3}" presName="middle" presStyleCnt="0"/>
      <dgm:spPr/>
    </dgm:pt>
    <dgm:pt modelId="{82EB43EA-42AA-4A4C-A14E-110EC69CCAB7}" type="pres">
      <dgm:prSet presAssocID="{230851A3-4145-4853-8C8D-E5CECC4298E3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9EFBD604-029F-46DC-A5F2-AE658F14ECF9}" type="pres">
      <dgm:prSet presAssocID="{230851A3-4145-4853-8C8D-E5CECC4298E3}" presName="spMid" presStyleCnt="0"/>
      <dgm:spPr/>
    </dgm:pt>
    <dgm:pt modelId="{B5DB0F85-168D-4AC8-92E6-10A125490CC5}" type="pres">
      <dgm:prSet presAssocID="{B281CE41-6CD5-4B3F-A49C-4CDACEDBB8B2}" presName="chevronComposite1" presStyleCnt="0"/>
      <dgm:spPr/>
    </dgm:pt>
    <dgm:pt modelId="{43BDA7D6-1109-4E97-A4EE-4634EC5521E4}" type="pres">
      <dgm:prSet presAssocID="{B281CE41-6CD5-4B3F-A49C-4CDACEDBB8B2}" presName="chevron1" presStyleLbl="sibTrans2D1" presStyleIdx="2" presStyleCnt="4"/>
      <dgm:spPr/>
    </dgm:pt>
    <dgm:pt modelId="{74623D30-254C-4931-8B08-51511A3043BC}" type="pres">
      <dgm:prSet presAssocID="{B281CE41-6CD5-4B3F-A49C-4CDACEDBB8B2}" presName="spChevron1" presStyleCnt="0"/>
      <dgm:spPr/>
    </dgm:pt>
    <dgm:pt modelId="{AE34A3BD-A323-4E20-8DAE-C87E7C113ED1}" type="pres">
      <dgm:prSet presAssocID="{4D3955FA-D16C-47FE-8C0C-DB505979BBED}" presName="middle" presStyleCnt="0"/>
      <dgm:spPr/>
    </dgm:pt>
    <dgm:pt modelId="{47A512A5-9DB6-4918-BD87-FF2792B9BAEF}" type="pres">
      <dgm:prSet presAssocID="{4D3955FA-D16C-47FE-8C0C-DB505979BBED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6922F218-D766-4C93-8DCF-3D543761C136}" type="pres">
      <dgm:prSet presAssocID="{4D3955FA-D16C-47FE-8C0C-DB505979BBED}" presName="spMid" presStyleCnt="0"/>
      <dgm:spPr/>
    </dgm:pt>
    <dgm:pt modelId="{56900D65-AA34-446B-88BD-30AD3FCB0CA7}" type="pres">
      <dgm:prSet presAssocID="{D734FD57-2DD4-4937-A0D7-493B55669530}" presName="chevronComposite1" presStyleCnt="0"/>
      <dgm:spPr/>
    </dgm:pt>
    <dgm:pt modelId="{33510246-5D81-4EEB-AF30-647F70AD902E}" type="pres">
      <dgm:prSet presAssocID="{D734FD57-2DD4-4937-A0D7-493B55669530}" presName="chevron1" presStyleLbl="sibTrans2D1" presStyleIdx="3" presStyleCnt="4"/>
      <dgm:spPr/>
    </dgm:pt>
    <dgm:pt modelId="{AD4843ED-8288-417A-8081-A4DB3C26D20C}" type="pres">
      <dgm:prSet presAssocID="{D734FD57-2DD4-4937-A0D7-493B55669530}" presName="spChevron1" presStyleCnt="0"/>
      <dgm:spPr/>
    </dgm:pt>
    <dgm:pt modelId="{B353CA40-68ED-462B-92EC-FB038A0E4EE1}" type="pres">
      <dgm:prSet presAssocID="{3D3BC325-233B-4290-9D67-892280E685D8}" presName="last" presStyleCnt="0"/>
      <dgm:spPr/>
    </dgm:pt>
    <dgm:pt modelId="{8307531A-E593-49FA-9F24-C12C12174BEA}" type="pres">
      <dgm:prSet presAssocID="{3D3BC325-233B-4290-9D67-892280E685D8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03230DBB-398A-4D9F-8B72-C8859B35A203}" type="pres">
      <dgm:prSet presAssocID="{3D3BC325-233B-4290-9D67-892280E685D8}" presName="spN" presStyleCnt="0"/>
      <dgm:spPr/>
    </dgm:pt>
  </dgm:ptLst>
  <dgm:cxnLst>
    <dgm:cxn modelId="{8C9BA678-9874-4F65-A1FF-D396AF577764}" type="presOf" srcId="{4D3955FA-D16C-47FE-8C0C-DB505979BBED}" destId="{47A512A5-9DB6-4918-BD87-FF2792B9BAEF}" srcOrd="0" destOrd="0" presId="urn:microsoft.com/office/officeart/2009/3/layout/RandomtoResultProcess"/>
    <dgm:cxn modelId="{1ED91B15-B89B-43F1-B2C9-268246336585}" type="presOf" srcId="{230851A3-4145-4853-8C8D-E5CECC4298E3}" destId="{82EB43EA-42AA-4A4C-A14E-110EC69CCAB7}" srcOrd="0" destOrd="0" presId="urn:microsoft.com/office/officeart/2009/3/layout/RandomtoResultProcess"/>
    <dgm:cxn modelId="{A5C712F4-DF60-40F2-860A-3D0609043304}" type="presOf" srcId="{6FDC79C5-0392-4B91-94CA-7CB2CA18C1B0}" destId="{6A45E00E-80B8-425F-ADEE-891A2A3D1B40}" srcOrd="0" destOrd="0" presId="urn:microsoft.com/office/officeart/2009/3/layout/RandomtoResultProcess"/>
    <dgm:cxn modelId="{CFB70E12-A8EC-4F93-BB18-4A44B763A246}" srcId="{72F25B54-7ABB-4DD2-8889-F2CFC21D1312}" destId="{230851A3-4145-4853-8C8D-E5CECC4298E3}" srcOrd="2" destOrd="0" parTransId="{5633720D-2E2D-491C-AF5C-079B950E42F1}" sibTransId="{B281CE41-6CD5-4B3F-A49C-4CDACEDBB8B2}"/>
    <dgm:cxn modelId="{47974F60-6F6B-4890-95A9-11E4CCEB315B}" srcId="{72F25B54-7ABB-4DD2-8889-F2CFC21D1312}" destId="{3D3BC325-233B-4290-9D67-892280E685D8}" srcOrd="4" destOrd="0" parTransId="{91079365-FC49-4133-BD1E-22A39D170CE4}" sibTransId="{4F55C3FA-A795-4EAB-A82C-B004FDEEFE66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37BE907A-B513-4B31-80FD-FC542BC966D8}" type="presOf" srcId="{3D3BC325-233B-4290-9D67-892280E685D8}" destId="{8307531A-E593-49FA-9F24-C12C12174BEA}" srcOrd="0" destOrd="0" presId="urn:microsoft.com/office/officeart/2009/3/layout/RandomtoResultProcess"/>
    <dgm:cxn modelId="{4C6FC53A-3D1E-435F-9224-37120C8F0449}" type="presOf" srcId="{72F25B54-7ABB-4DD2-8889-F2CFC21D1312}" destId="{41169786-5E98-4194-A19F-7391E7CA70CD}" srcOrd="0" destOrd="0" presId="urn:microsoft.com/office/officeart/2009/3/layout/RandomtoResultProcess"/>
    <dgm:cxn modelId="{4C420AD4-3240-4703-B881-05CB09F9DCA3}" srcId="{72F25B54-7ABB-4DD2-8889-F2CFC21D1312}" destId="{4D3955FA-D16C-47FE-8C0C-DB505979BBED}" srcOrd="3" destOrd="0" parTransId="{1D8D00D3-424C-4489-B9C1-308249F3492C}" sibTransId="{D734FD57-2DD4-4937-A0D7-493B55669530}"/>
    <dgm:cxn modelId="{ED561BAA-02AD-4BE6-8A44-D93798995408}" type="presOf" srcId="{CD38C542-A218-41F4-8CEC-33E053713DCD}" destId="{D1A4777A-E8B2-41E8-861D-88943805CDF2}" srcOrd="0" destOrd="0" presId="urn:microsoft.com/office/officeart/2009/3/layout/RandomtoResultProcess"/>
    <dgm:cxn modelId="{1272F19C-E39A-4C6A-A080-7AFC7FE42E7E}" type="presParOf" srcId="{41169786-5E98-4194-A19F-7391E7CA70CD}" destId="{2E6F1DC0-92C6-4C7A-8F6F-3A61CB646E18}" srcOrd="0" destOrd="0" presId="urn:microsoft.com/office/officeart/2009/3/layout/RandomtoResultProcess"/>
    <dgm:cxn modelId="{63F374E5-CE04-49D7-A1D7-379381AB221F}" type="presParOf" srcId="{2E6F1DC0-92C6-4C7A-8F6F-3A61CB646E18}" destId="{D1A4777A-E8B2-41E8-861D-88943805CDF2}" srcOrd="0" destOrd="0" presId="urn:microsoft.com/office/officeart/2009/3/layout/RandomtoResultProcess"/>
    <dgm:cxn modelId="{682D23A8-A172-4EAB-9FF9-F2347B6CD4C8}" type="presParOf" srcId="{2E6F1DC0-92C6-4C7A-8F6F-3A61CB646E18}" destId="{2F41D0D8-7D32-49BF-9765-09C46B279628}" srcOrd="1" destOrd="0" presId="urn:microsoft.com/office/officeart/2009/3/layout/RandomtoResultProcess"/>
    <dgm:cxn modelId="{B6F10DF7-DCFD-47EE-898B-0C82E7FFA3F3}" type="presParOf" srcId="{2E6F1DC0-92C6-4C7A-8F6F-3A61CB646E18}" destId="{3EBBF3D7-647D-41BD-A138-5D7EF9950008}" srcOrd="2" destOrd="0" presId="urn:microsoft.com/office/officeart/2009/3/layout/RandomtoResultProcess"/>
    <dgm:cxn modelId="{74C52AE4-5195-436F-880F-AD6188B50FBB}" type="presParOf" srcId="{2E6F1DC0-92C6-4C7A-8F6F-3A61CB646E18}" destId="{944C4A7A-C89B-43FE-8A30-972DCC615DE1}" srcOrd="3" destOrd="0" presId="urn:microsoft.com/office/officeart/2009/3/layout/RandomtoResultProcess"/>
    <dgm:cxn modelId="{8A1EA206-DEAB-4412-A8C8-B365E1C995BA}" type="presParOf" srcId="{2E6F1DC0-92C6-4C7A-8F6F-3A61CB646E18}" destId="{2EE4E0FD-B8A9-4409-BA76-030A6863D009}" srcOrd="4" destOrd="0" presId="urn:microsoft.com/office/officeart/2009/3/layout/RandomtoResultProcess"/>
    <dgm:cxn modelId="{6A2C961E-AFE5-4746-B924-25123F16DB71}" type="presParOf" srcId="{2E6F1DC0-92C6-4C7A-8F6F-3A61CB646E18}" destId="{C970BD01-4316-4CE4-958D-D83536184F62}" srcOrd="5" destOrd="0" presId="urn:microsoft.com/office/officeart/2009/3/layout/RandomtoResultProcess"/>
    <dgm:cxn modelId="{870BF5DE-65CE-4239-A71B-BF4BBFF3558A}" type="presParOf" srcId="{2E6F1DC0-92C6-4C7A-8F6F-3A61CB646E18}" destId="{2E0DCD25-F26F-47C0-976B-3A69D0013EAA}" srcOrd="6" destOrd="0" presId="urn:microsoft.com/office/officeart/2009/3/layout/RandomtoResultProcess"/>
    <dgm:cxn modelId="{37935855-8CAD-48E9-8D48-1EF070EE07B1}" type="presParOf" srcId="{2E6F1DC0-92C6-4C7A-8F6F-3A61CB646E18}" destId="{73A108D4-505E-4742-A262-9375053A58B1}" srcOrd="7" destOrd="0" presId="urn:microsoft.com/office/officeart/2009/3/layout/RandomtoResultProcess"/>
    <dgm:cxn modelId="{AF9B5AB8-FC57-4168-AB3E-7D9601FCFA57}" type="presParOf" srcId="{2E6F1DC0-92C6-4C7A-8F6F-3A61CB646E18}" destId="{DC0A34AD-9A5A-46D3-AE2C-21E7A723455E}" srcOrd="8" destOrd="0" presId="urn:microsoft.com/office/officeart/2009/3/layout/RandomtoResultProcess"/>
    <dgm:cxn modelId="{8472F6C0-B727-4A41-9FD2-F402EF559A75}" type="presParOf" srcId="{2E6F1DC0-92C6-4C7A-8F6F-3A61CB646E18}" destId="{E7319C16-1A6B-4477-A1CD-74B938629BAE}" srcOrd="9" destOrd="0" presId="urn:microsoft.com/office/officeart/2009/3/layout/RandomtoResultProcess"/>
    <dgm:cxn modelId="{F425C5A0-9A4B-480E-AF40-740C5E0D7282}" type="presParOf" srcId="{2E6F1DC0-92C6-4C7A-8F6F-3A61CB646E18}" destId="{562574A0-04A0-458D-B9A4-7C6930487B77}" srcOrd="10" destOrd="0" presId="urn:microsoft.com/office/officeart/2009/3/layout/RandomtoResultProcess"/>
    <dgm:cxn modelId="{BB9B7EEE-0415-4BD4-86D5-D4A4CB199E98}" type="presParOf" srcId="{2E6F1DC0-92C6-4C7A-8F6F-3A61CB646E18}" destId="{C143FA83-6238-46F2-B436-6FA1C241BF1F}" srcOrd="11" destOrd="0" presId="urn:microsoft.com/office/officeart/2009/3/layout/RandomtoResultProcess"/>
    <dgm:cxn modelId="{BD8AE562-158D-4119-87C7-1EBE8B1C75D5}" type="presParOf" srcId="{2E6F1DC0-92C6-4C7A-8F6F-3A61CB646E18}" destId="{9205AB62-06C2-4A51-ABC9-87E2CE534BD5}" srcOrd="12" destOrd="0" presId="urn:microsoft.com/office/officeart/2009/3/layout/RandomtoResultProcess"/>
    <dgm:cxn modelId="{0ADC5223-4A61-4119-BBFA-B2E066375927}" type="presParOf" srcId="{2E6F1DC0-92C6-4C7A-8F6F-3A61CB646E18}" destId="{4EEFD0B8-7D08-4DC7-89BB-35578D571282}" srcOrd="13" destOrd="0" presId="urn:microsoft.com/office/officeart/2009/3/layout/RandomtoResultProcess"/>
    <dgm:cxn modelId="{9DF28DF3-79A8-4B9D-A626-D367B1F33A9B}" type="presParOf" srcId="{2E6F1DC0-92C6-4C7A-8F6F-3A61CB646E18}" destId="{6A3823C1-C431-46B0-91D3-7B65A5D4CA3B}" srcOrd="14" destOrd="0" presId="urn:microsoft.com/office/officeart/2009/3/layout/RandomtoResultProcess"/>
    <dgm:cxn modelId="{B406974E-8F7C-49CD-808E-2E0ACFEC0600}" type="presParOf" srcId="{2E6F1DC0-92C6-4C7A-8F6F-3A61CB646E18}" destId="{7734A3B1-AED2-4F25-B444-66A19188B716}" srcOrd="15" destOrd="0" presId="urn:microsoft.com/office/officeart/2009/3/layout/RandomtoResultProcess"/>
    <dgm:cxn modelId="{5F905B55-FFE1-4B1E-9BBA-16B1039AD3BF}" type="presParOf" srcId="{2E6F1DC0-92C6-4C7A-8F6F-3A61CB646E18}" destId="{EF8671B9-BE7E-4214-937F-592FFB4973C9}" srcOrd="16" destOrd="0" presId="urn:microsoft.com/office/officeart/2009/3/layout/RandomtoResultProcess"/>
    <dgm:cxn modelId="{8DEA1A37-0557-440E-B655-82D31155D000}" type="presParOf" srcId="{2E6F1DC0-92C6-4C7A-8F6F-3A61CB646E18}" destId="{B39749BF-7FE8-4D78-AB62-5FF5B74F239B}" srcOrd="17" destOrd="0" presId="urn:microsoft.com/office/officeart/2009/3/layout/RandomtoResultProcess"/>
    <dgm:cxn modelId="{21C0A473-B45B-44FC-80C7-475FE7732B83}" type="presParOf" srcId="{2E6F1DC0-92C6-4C7A-8F6F-3A61CB646E18}" destId="{8EBCFB81-9DBC-460D-9944-8FB5F1BB5D25}" srcOrd="18" destOrd="0" presId="urn:microsoft.com/office/officeart/2009/3/layout/RandomtoResultProcess"/>
    <dgm:cxn modelId="{94833481-E73A-4B38-AB1B-30AC23B06EEC}" type="presParOf" srcId="{41169786-5E98-4194-A19F-7391E7CA70CD}" destId="{16F2B461-A2F9-49A6-85F3-74B24228A217}" srcOrd="1" destOrd="0" presId="urn:microsoft.com/office/officeart/2009/3/layout/RandomtoResultProcess"/>
    <dgm:cxn modelId="{30BE5F98-7CC6-44CD-A8FE-542B1F758DB0}" type="presParOf" srcId="{16F2B461-A2F9-49A6-85F3-74B24228A217}" destId="{B21225B6-5DCD-4015-B94C-E653AA30557D}" srcOrd="0" destOrd="0" presId="urn:microsoft.com/office/officeart/2009/3/layout/RandomtoResultProcess"/>
    <dgm:cxn modelId="{39A4587E-E0CE-4D7E-A884-51A11BC58CC1}" type="presParOf" srcId="{16F2B461-A2F9-49A6-85F3-74B24228A217}" destId="{410738E5-49E4-4D7B-B678-0EE010271F9A}" srcOrd="1" destOrd="0" presId="urn:microsoft.com/office/officeart/2009/3/layout/RandomtoResultProcess"/>
    <dgm:cxn modelId="{952BDBE4-6D49-4AFD-A5FC-77F2CDEF1BD8}" type="presParOf" srcId="{41169786-5E98-4194-A19F-7391E7CA70CD}" destId="{99225BB5-8489-4704-A7AA-C31F21A37093}" srcOrd="2" destOrd="0" presId="urn:microsoft.com/office/officeart/2009/3/layout/RandomtoResultProcess"/>
    <dgm:cxn modelId="{AA51A11A-78BE-464D-BB74-7F04B9880601}" type="presParOf" srcId="{99225BB5-8489-4704-A7AA-C31F21A37093}" destId="{6A45E00E-80B8-425F-ADEE-891A2A3D1B40}" srcOrd="0" destOrd="0" presId="urn:microsoft.com/office/officeart/2009/3/layout/RandomtoResultProcess"/>
    <dgm:cxn modelId="{7BEBA545-DDB3-4C88-A772-F1D001190894}" type="presParOf" srcId="{99225BB5-8489-4704-A7AA-C31F21A37093}" destId="{078EF4D9-373B-4FC7-9D4A-85D4A5FB06D5}" srcOrd="1" destOrd="0" presId="urn:microsoft.com/office/officeart/2009/3/layout/RandomtoResultProcess"/>
    <dgm:cxn modelId="{27BABD62-61D8-43EB-B8AB-46DB75CB37CD}" type="presParOf" srcId="{41169786-5E98-4194-A19F-7391E7CA70CD}" destId="{0C5E77C0-60B1-4470-8C29-29AAE04D926B}" srcOrd="3" destOrd="0" presId="urn:microsoft.com/office/officeart/2009/3/layout/RandomtoResultProcess"/>
    <dgm:cxn modelId="{123DFB76-C9BF-4135-98BB-CB8CCB7DD600}" type="presParOf" srcId="{0C5E77C0-60B1-4470-8C29-29AAE04D926B}" destId="{6BEA36BF-A450-4C80-8A4B-A0035ECD976D}" srcOrd="0" destOrd="0" presId="urn:microsoft.com/office/officeart/2009/3/layout/RandomtoResultProcess"/>
    <dgm:cxn modelId="{B8DAC8ED-DC1A-4BB9-90F2-B45A06B6E0CA}" type="presParOf" srcId="{0C5E77C0-60B1-4470-8C29-29AAE04D926B}" destId="{18AF8791-D1FB-4C41-90FB-FE8A0A6E927F}" srcOrd="1" destOrd="0" presId="urn:microsoft.com/office/officeart/2009/3/layout/RandomtoResultProcess"/>
    <dgm:cxn modelId="{FE4E8527-061C-47D2-83DA-ACABD96C5AC1}" type="presParOf" srcId="{41169786-5E98-4194-A19F-7391E7CA70CD}" destId="{E135AF06-2F3D-45F4-A4F1-A253AA770606}" srcOrd="4" destOrd="0" presId="urn:microsoft.com/office/officeart/2009/3/layout/RandomtoResultProcess"/>
    <dgm:cxn modelId="{1552C72F-2660-4A0D-B1DA-5B905C272E90}" type="presParOf" srcId="{E135AF06-2F3D-45F4-A4F1-A253AA770606}" destId="{82EB43EA-42AA-4A4C-A14E-110EC69CCAB7}" srcOrd="0" destOrd="0" presId="urn:microsoft.com/office/officeart/2009/3/layout/RandomtoResultProcess"/>
    <dgm:cxn modelId="{83CDCA54-9EF5-49FB-8EA7-F68883C591E5}" type="presParOf" srcId="{E135AF06-2F3D-45F4-A4F1-A253AA770606}" destId="{9EFBD604-029F-46DC-A5F2-AE658F14ECF9}" srcOrd="1" destOrd="0" presId="urn:microsoft.com/office/officeart/2009/3/layout/RandomtoResultProcess"/>
    <dgm:cxn modelId="{80BD4890-CE47-4D23-9C49-FE82FAAB3066}" type="presParOf" srcId="{41169786-5E98-4194-A19F-7391E7CA70CD}" destId="{B5DB0F85-168D-4AC8-92E6-10A125490CC5}" srcOrd="5" destOrd="0" presId="urn:microsoft.com/office/officeart/2009/3/layout/RandomtoResultProcess"/>
    <dgm:cxn modelId="{A5719032-A47A-41C5-9917-D5AC9C8621F8}" type="presParOf" srcId="{B5DB0F85-168D-4AC8-92E6-10A125490CC5}" destId="{43BDA7D6-1109-4E97-A4EE-4634EC5521E4}" srcOrd="0" destOrd="0" presId="urn:microsoft.com/office/officeart/2009/3/layout/RandomtoResultProcess"/>
    <dgm:cxn modelId="{800013C1-B26D-43FE-AD7F-86C3AD046370}" type="presParOf" srcId="{B5DB0F85-168D-4AC8-92E6-10A125490CC5}" destId="{74623D30-254C-4931-8B08-51511A3043BC}" srcOrd="1" destOrd="0" presId="urn:microsoft.com/office/officeart/2009/3/layout/RandomtoResultProcess"/>
    <dgm:cxn modelId="{951FEEF7-CD70-4140-A96D-71FEF445F8FD}" type="presParOf" srcId="{41169786-5E98-4194-A19F-7391E7CA70CD}" destId="{AE34A3BD-A323-4E20-8DAE-C87E7C113ED1}" srcOrd="6" destOrd="0" presId="urn:microsoft.com/office/officeart/2009/3/layout/RandomtoResultProcess"/>
    <dgm:cxn modelId="{297A91E4-8F3F-4A88-A027-FB6E0FB3A546}" type="presParOf" srcId="{AE34A3BD-A323-4E20-8DAE-C87E7C113ED1}" destId="{47A512A5-9DB6-4918-BD87-FF2792B9BAEF}" srcOrd="0" destOrd="0" presId="urn:microsoft.com/office/officeart/2009/3/layout/RandomtoResultProcess"/>
    <dgm:cxn modelId="{2588F74B-40D7-467A-9744-8E3FCE7AA07A}" type="presParOf" srcId="{AE34A3BD-A323-4E20-8DAE-C87E7C113ED1}" destId="{6922F218-D766-4C93-8DCF-3D543761C136}" srcOrd="1" destOrd="0" presId="urn:microsoft.com/office/officeart/2009/3/layout/RandomtoResultProcess"/>
    <dgm:cxn modelId="{638F1845-63B5-41D0-BCD7-EAF088C3D00F}" type="presParOf" srcId="{41169786-5E98-4194-A19F-7391E7CA70CD}" destId="{56900D65-AA34-446B-88BD-30AD3FCB0CA7}" srcOrd="7" destOrd="0" presId="urn:microsoft.com/office/officeart/2009/3/layout/RandomtoResultProcess"/>
    <dgm:cxn modelId="{ACFA9651-E771-4BBC-9575-E81BB8FDDA34}" type="presParOf" srcId="{56900D65-AA34-446B-88BD-30AD3FCB0CA7}" destId="{33510246-5D81-4EEB-AF30-647F70AD902E}" srcOrd="0" destOrd="0" presId="urn:microsoft.com/office/officeart/2009/3/layout/RandomtoResultProcess"/>
    <dgm:cxn modelId="{A1D0DD13-9C07-4585-804B-D83270DA1F73}" type="presParOf" srcId="{56900D65-AA34-446B-88BD-30AD3FCB0CA7}" destId="{AD4843ED-8288-417A-8081-A4DB3C26D20C}" srcOrd="1" destOrd="0" presId="urn:microsoft.com/office/officeart/2009/3/layout/RandomtoResultProcess"/>
    <dgm:cxn modelId="{3CB381D3-33D1-43F7-B73B-F99CCF1FA98C}" type="presParOf" srcId="{41169786-5E98-4194-A19F-7391E7CA70CD}" destId="{B353CA40-68ED-462B-92EC-FB038A0E4EE1}" srcOrd="8" destOrd="0" presId="urn:microsoft.com/office/officeart/2009/3/layout/RandomtoResultProcess"/>
    <dgm:cxn modelId="{EA7579A9-94F7-4B20-A55C-540650AA5831}" type="presParOf" srcId="{B353CA40-68ED-462B-92EC-FB038A0E4EE1}" destId="{8307531A-E593-49FA-9F24-C12C12174BEA}" srcOrd="0" destOrd="0" presId="urn:microsoft.com/office/officeart/2009/3/layout/RandomtoResultProcess"/>
    <dgm:cxn modelId="{4E63A2B1-E588-41B7-9788-5B8DF09D2607}" type="presParOf" srcId="{B353CA40-68ED-462B-92EC-FB038A0E4EE1}" destId="{03230DBB-398A-4D9F-8B72-C8859B35A203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Recognition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Cases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30851A3-4145-4853-8C8D-E5CECC4298E3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5633720D-2E2D-491C-AF5C-079B950E42F1}" type="par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B281CE41-6CD5-4B3F-A49C-4CDACEDBB8B2}" type="sib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3955FA-D16C-47FE-8C0C-DB505979BBED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1D8D00D3-424C-4489-B9C1-308249F3492C}" type="par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734FD57-2DD4-4937-A0D7-493B55669530}" type="sib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3D3BC325-233B-4290-9D67-892280E685D8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Result</a:t>
          </a:r>
        </a:p>
      </dgm:t>
    </dgm:pt>
    <dgm:pt modelId="{91079365-FC49-4133-BD1E-22A39D170CE4}" type="par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F55C3FA-A795-4EAB-A82C-B004FDEEFE66}" type="sib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CE65123-D6DD-4A73-A92D-5F090E7A2AF0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CAE6B8A8-7DA1-40E9-8857-2936D356C91E}" type="pres">
      <dgm:prSet presAssocID="{CD38C542-A218-41F4-8CEC-33E053713DCD}" presName="chaos" presStyleCnt="0"/>
      <dgm:spPr/>
    </dgm:pt>
    <dgm:pt modelId="{88FF2E42-FE04-4D32-9F3F-302F7912F5FF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4F554907-ABEF-4B9C-93B2-2544E050F8F5}" type="pres">
      <dgm:prSet presAssocID="{CD38C542-A218-41F4-8CEC-33E053713DCD}" presName="c1" presStyleLbl="node1" presStyleIdx="0" presStyleCnt="19"/>
      <dgm:spPr/>
    </dgm:pt>
    <dgm:pt modelId="{41234143-3325-4D52-8B2E-D654DCEEF341}" type="pres">
      <dgm:prSet presAssocID="{CD38C542-A218-41F4-8CEC-33E053713DCD}" presName="c2" presStyleLbl="node1" presStyleIdx="1" presStyleCnt="19"/>
      <dgm:spPr/>
    </dgm:pt>
    <dgm:pt modelId="{16F13518-3B73-4B9E-8984-B864DE616A13}" type="pres">
      <dgm:prSet presAssocID="{CD38C542-A218-41F4-8CEC-33E053713DCD}" presName="c3" presStyleLbl="node1" presStyleIdx="2" presStyleCnt="19"/>
      <dgm:spPr/>
    </dgm:pt>
    <dgm:pt modelId="{6B4292C2-BCF6-4F4B-8F40-B80811898BB8}" type="pres">
      <dgm:prSet presAssocID="{CD38C542-A218-41F4-8CEC-33E053713DCD}" presName="c4" presStyleLbl="node1" presStyleIdx="3" presStyleCnt="19"/>
      <dgm:spPr/>
    </dgm:pt>
    <dgm:pt modelId="{B700250F-92CB-44DC-8908-06FDD8CB9D48}" type="pres">
      <dgm:prSet presAssocID="{CD38C542-A218-41F4-8CEC-33E053713DCD}" presName="c5" presStyleLbl="node1" presStyleIdx="4" presStyleCnt="19"/>
      <dgm:spPr/>
    </dgm:pt>
    <dgm:pt modelId="{18F0937F-4A58-4240-906D-9CFF4A896D0D}" type="pres">
      <dgm:prSet presAssocID="{CD38C542-A218-41F4-8CEC-33E053713DCD}" presName="c6" presStyleLbl="node1" presStyleIdx="5" presStyleCnt="19"/>
      <dgm:spPr/>
    </dgm:pt>
    <dgm:pt modelId="{0A4635D5-6592-486C-A9E2-230F00988454}" type="pres">
      <dgm:prSet presAssocID="{CD38C542-A218-41F4-8CEC-33E053713DCD}" presName="c7" presStyleLbl="node1" presStyleIdx="6" presStyleCnt="19"/>
      <dgm:spPr/>
    </dgm:pt>
    <dgm:pt modelId="{0D5A47E0-2764-451F-89E5-5612EE17D0AE}" type="pres">
      <dgm:prSet presAssocID="{CD38C542-A218-41F4-8CEC-33E053713DCD}" presName="c8" presStyleLbl="node1" presStyleIdx="7" presStyleCnt="19"/>
      <dgm:spPr/>
    </dgm:pt>
    <dgm:pt modelId="{A736F31C-93F6-4F74-9FF7-8561117B2C66}" type="pres">
      <dgm:prSet presAssocID="{CD38C542-A218-41F4-8CEC-33E053713DCD}" presName="c9" presStyleLbl="node1" presStyleIdx="8" presStyleCnt="19"/>
      <dgm:spPr/>
    </dgm:pt>
    <dgm:pt modelId="{9102BDB0-889D-4938-8036-ECFF191681B7}" type="pres">
      <dgm:prSet presAssocID="{CD38C542-A218-41F4-8CEC-33E053713DCD}" presName="c10" presStyleLbl="node1" presStyleIdx="9" presStyleCnt="19"/>
      <dgm:spPr/>
    </dgm:pt>
    <dgm:pt modelId="{BAB18A57-B92B-4834-B4E7-DD38B6A5B807}" type="pres">
      <dgm:prSet presAssocID="{CD38C542-A218-41F4-8CEC-33E053713DCD}" presName="c11" presStyleLbl="node1" presStyleIdx="10" presStyleCnt="19"/>
      <dgm:spPr/>
    </dgm:pt>
    <dgm:pt modelId="{764D3E73-ACEC-45F6-8886-264D97E3C342}" type="pres">
      <dgm:prSet presAssocID="{CD38C542-A218-41F4-8CEC-33E053713DCD}" presName="c12" presStyleLbl="node1" presStyleIdx="11" presStyleCnt="19"/>
      <dgm:spPr/>
    </dgm:pt>
    <dgm:pt modelId="{FF4B7A69-4441-41E8-8E56-C9DA79CA6AAE}" type="pres">
      <dgm:prSet presAssocID="{CD38C542-A218-41F4-8CEC-33E053713DCD}" presName="c13" presStyleLbl="node1" presStyleIdx="12" presStyleCnt="19"/>
      <dgm:spPr/>
    </dgm:pt>
    <dgm:pt modelId="{23830016-0276-4A94-803A-A4D754F49BE9}" type="pres">
      <dgm:prSet presAssocID="{CD38C542-A218-41F4-8CEC-33E053713DCD}" presName="c14" presStyleLbl="node1" presStyleIdx="13" presStyleCnt="19"/>
      <dgm:spPr/>
    </dgm:pt>
    <dgm:pt modelId="{1E7C4F5F-D9A1-4D40-8FA4-4C8A3A155B60}" type="pres">
      <dgm:prSet presAssocID="{CD38C542-A218-41F4-8CEC-33E053713DCD}" presName="c15" presStyleLbl="node1" presStyleIdx="14" presStyleCnt="19"/>
      <dgm:spPr/>
    </dgm:pt>
    <dgm:pt modelId="{B049DB46-30B9-4E8A-999E-81251A25A114}" type="pres">
      <dgm:prSet presAssocID="{CD38C542-A218-41F4-8CEC-33E053713DCD}" presName="c16" presStyleLbl="node1" presStyleIdx="15" presStyleCnt="19"/>
      <dgm:spPr/>
    </dgm:pt>
    <dgm:pt modelId="{4C965B2D-480A-4232-998C-AE6617F0E418}" type="pres">
      <dgm:prSet presAssocID="{CD38C542-A218-41F4-8CEC-33E053713DCD}" presName="c17" presStyleLbl="node1" presStyleIdx="16" presStyleCnt="19"/>
      <dgm:spPr/>
    </dgm:pt>
    <dgm:pt modelId="{189C81F3-1942-4157-82EE-2BFBA923D8E5}" type="pres">
      <dgm:prSet presAssocID="{CD38C542-A218-41F4-8CEC-33E053713DCD}" presName="c18" presStyleLbl="node1" presStyleIdx="17" presStyleCnt="19"/>
      <dgm:spPr/>
    </dgm:pt>
    <dgm:pt modelId="{A95B4005-21E9-40AA-86B7-3BAA635F76C0}" type="pres">
      <dgm:prSet presAssocID="{82DBB876-E5B3-47D4-B3FD-D8F10AB72D04}" presName="chevronComposite1" presStyleCnt="0"/>
      <dgm:spPr/>
    </dgm:pt>
    <dgm:pt modelId="{7410DC04-12FE-40AF-BA5F-42F4E0757112}" type="pres">
      <dgm:prSet presAssocID="{82DBB876-E5B3-47D4-B3FD-D8F10AB72D04}" presName="chevron1" presStyleLbl="sibTrans2D1" presStyleIdx="0" presStyleCnt="4"/>
      <dgm:spPr/>
    </dgm:pt>
    <dgm:pt modelId="{237FF812-D72A-451F-B87A-7A1945FE1CCE}" type="pres">
      <dgm:prSet presAssocID="{82DBB876-E5B3-47D4-B3FD-D8F10AB72D04}" presName="spChevron1" presStyleCnt="0"/>
      <dgm:spPr/>
    </dgm:pt>
    <dgm:pt modelId="{0B893C29-AC8E-4337-8946-C7F70431A660}" type="pres">
      <dgm:prSet presAssocID="{6FDC79C5-0392-4B91-94CA-7CB2CA18C1B0}" presName="middle" presStyleCnt="0"/>
      <dgm:spPr/>
    </dgm:pt>
    <dgm:pt modelId="{44C56624-753A-4B71-B447-DC22EDCABF41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1710DEEE-C090-4E91-ACD8-6BFE249CAC8A}" type="pres">
      <dgm:prSet presAssocID="{6FDC79C5-0392-4B91-94CA-7CB2CA18C1B0}" presName="spMid" presStyleCnt="0"/>
      <dgm:spPr/>
    </dgm:pt>
    <dgm:pt modelId="{788CFF02-A0A6-4CCA-8C4E-4E3145713324}" type="pres">
      <dgm:prSet presAssocID="{4DC7EE98-BB06-4BF6-9CF9-275D88AB6EBF}" presName="chevronComposite1" presStyleCnt="0"/>
      <dgm:spPr/>
    </dgm:pt>
    <dgm:pt modelId="{ADF58C95-5CEA-4C84-94A9-82A686547ECE}" type="pres">
      <dgm:prSet presAssocID="{4DC7EE98-BB06-4BF6-9CF9-275D88AB6EBF}" presName="chevron1" presStyleLbl="sibTrans2D1" presStyleIdx="1" presStyleCnt="4"/>
      <dgm:spPr/>
    </dgm:pt>
    <dgm:pt modelId="{1612332A-8D75-48F7-9517-9C094691E567}" type="pres">
      <dgm:prSet presAssocID="{4DC7EE98-BB06-4BF6-9CF9-275D88AB6EBF}" presName="spChevron1" presStyleCnt="0"/>
      <dgm:spPr/>
    </dgm:pt>
    <dgm:pt modelId="{38B75411-6E52-45A7-AF12-04C669EF9315}" type="pres">
      <dgm:prSet presAssocID="{230851A3-4145-4853-8C8D-E5CECC4298E3}" presName="middle" presStyleCnt="0"/>
      <dgm:spPr/>
    </dgm:pt>
    <dgm:pt modelId="{437D4391-F1AE-49E8-91A1-7256F883A250}" type="pres">
      <dgm:prSet presAssocID="{230851A3-4145-4853-8C8D-E5CECC4298E3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57EA1CA2-0248-41C7-89C6-66D90EEBA4B6}" type="pres">
      <dgm:prSet presAssocID="{230851A3-4145-4853-8C8D-E5CECC4298E3}" presName="spMid" presStyleCnt="0"/>
      <dgm:spPr/>
    </dgm:pt>
    <dgm:pt modelId="{122DAD0F-4512-48B6-88FF-3F179D970269}" type="pres">
      <dgm:prSet presAssocID="{B281CE41-6CD5-4B3F-A49C-4CDACEDBB8B2}" presName="chevronComposite1" presStyleCnt="0"/>
      <dgm:spPr/>
    </dgm:pt>
    <dgm:pt modelId="{4B821AA2-E6C7-4F7D-91E8-5264496B3C43}" type="pres">
      <dgm:prSet presAssocID="{B281CE41-6CD5-4B3F-A49C-4CDACEDBB8B2}" presName="chevron1" presStyleLbl="sibTrans2D1" presStyleIdx="2" presStyleCnt="4"/>
      <dgm:spPr/>
    </dgm:pt>
    <dgm:pt modelId="{48F5435F-C8FD-405C-BC26-6FFEAE6F5E4C}" type="pres">
      <dgm:prSet presAssocID="{B281CE41-6CD5-4B3F-A49C-4CDACEDBB8B2}" presName="spChevron1" presStyleCnt="0"/>
      <dgm:spPr/>
    </dgm:pt>
    <dgm:pt modelId="{EA9FF4FC-B05E-4472-AC23-40A102242749}" type="pres">
      <dgm:prSet presAssocID="{4D3955FA-D16C-47FE-8C0C-DB505979BBED}" presName="middle" presStyleCnt="0"/>
      <dgm:spPr/>
    </dgm:pt>
    <dgm:pt modelId="{E399B392-7BE2-448D-A7DE-0CF8545EE1AA}" type="pres">
      <dgm:prSet presAssocID="{4D3955FA-D16C-47FE-8C0C-DB505979BBED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35337C76-6EC6-437A-A83C-E0D78296C4AB}" type="pres">
      <dgm:prSet presAssocID="{4D3955FA-D16C-47FE-8C0C-DB505979BBED}" presName="spMid" presStyleCnt="0"/>
      <dgm:spPr/>
    </dgm:pt>
    <dgm:pt modelId="{86C4617D-E47D-4F47-ADED-CF7178BC0288}" type="pres">
      <dgm:prSet presAssocID="{D734FD57-2DD4-4937-A0D7-493B55669530}" presName="chevronComposite1" presStyleCnt="0"/>
      <dgm:spPr/>
    </dgm:pt>
    <dgm:pt modelId="{91A76ECA-34B3-4293-883D-2D0030A25B37}" type="pres">
      <dgm:prSet presAssocID="{D734FD57-2DD4-4937-A0D7-493B55669530}" presName="chevron1" presStyleLbl="sibTrans2D1" presStyleIdx="3" presStyleCnt="4"/>
      <dgm:spPr/>
    </dgm:pt>
    <dgm:pt modelId="{0CF79816-9393-4089-8781-676E36C8E18B}" type="pres">
      <dgm:prSet presAssocID="{D734FD57-2DD4-4937-A0D7-493B55669530}" presName="spChevron1" presStyleCnt="0"/>
      <dgm:spPr/>
    </dgm:pt>
    <dgm:pt modelId="{0A7A9DC9-B3AA-48A4-AE3A-1D678F06A4AA}" type="pres">
      <dgm:prSet presAssocID="{3D3BC325-233B-4290-9D67-892280E685D8}" presName="last" presStyleCnt="0"/>
      <dgm:spPr/>
    </dgm:pt>
    <dgm:pt modelId="{9FEFEC04-A918-4FBB-8A66-B5FC57412685}" type="pres">
      <dgm:prSet presAssocID="{3D3BC325-233B-4290-9D67-892280E685D8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4A2DD887-0C65-4D6D-AE5C-7493C25F1ECA}" type="pres">
      <dgm:prSet presAssocID="{3D3BC325-233B-4290-9D67-892280E685D8}" presName="spN" presStyleCnt="0"/>
      <dgm:spPr/>
    </dgm:pt>
  </dgm:ptLst>
  <dgm:cxnLst>
    <dgm:cxn modelId="{108DECDA-87A9-4EBE-BF42-73312A87A413}" type="presOf" srcId="{CD38C542-A218-41F4-8CEC-33E053713DCD}" destId="{88FF2E42-FE04-4D32-9F3F-302F7912F5FF}" srcOrd="0" destOrd="0" presId="urn:microsoft.com/office/officeart/2009/3/layout/RandomtoResultProcess"/>
    <dgm:cxn modelId="{8B205D3A-9FAC-491E-9330-6BDFA01BFF39}" type="presOf" srcId="{230851A3-4145-4853-8C8D-E5CECC4298E3}" destId="{437D4391-F1AE-49E8-91A1-7256F883A250}" srcOrd="0" destOrd="0" presId="urn:microsoft.com/office/officeart/2009/3/layout/RandomtoResultProcess"/>
    <dgm:cxn modelId="{0A71204C-7A5F-41AF-8BC9-01EFDA6EB7D3}" type="presOf" srcId="{3D3BC325-233B-4290-9D67-892280E685D8}" destId="{9FEFEC04-A918-4FBB-8A66-B5FC57412685}" srcOrd="0" destOrd="0" presId="urn:microsoft.com/office/officeart/2009/3/layout/RandomtoResultProcess"/>
    <dgm:cxn modelId="{CFB70E12-A8EC-4F93-BB18-4A44B763A246}" srcId="{72F25B54-7ABB-4DD2-8889-F2CFC21D1312}" destId="{230851A3-4145-4853-8C8D-E5CECC4298E3}" srcOrd="2" destOrd="0" parTransId="{5633720D-2E2D-491C-AF5C-079B950E42F1}" sibTransId="{B281CE41-6CD5-4B3F-A49C-4CDACEDBB8B2}"/>
    <dgm:cxn modelId="{47974F60-6F6B-4890-95A9-11E4CCEB315B}" srcId="{72F25B54-7ABB-4DD2-8889-F2CFC21D1312}" destId="{3D3BC325-233B-4290-9D67-892280E685D8}" srcOrd="4" destOrd="0" parTransId="{91079365-FC49-4133-BD1E-22A39D170CE4}" sibTransId="{4F55C3FA-A795-4EAB-A82C-B004FDEEFE66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D35EC812-7EBA-4004-8AB4-98E365947496}" type="presOf" srcId="{72F25B54-7ABB-4DD2-8889-F2CFC21D1312}" destId="{6CE65123-D6DD-4A73-A92D-5F090E7A2AF0}" srcOrd="0" destOrd="0" presId="urn:microsoft.com/office/officeart/2009/3/layout/RandomtoResultProcess"/>
    <dgm:cxn modelId="{F1A6805E-F248-4ABD-AF0C-ACC002C21B5C}" type="presOf" srcId="{4D3955FA-D16C-47FE-8C0C-DB505979BBED}" destId="{E399B392-7BE2-448D-A7DE-0CF8545EE1AA}" srcOrd="0" destOrd="0" presId="urn:microsoft.com/office/officeart/2009/3/layout/RandomtoResultProcess"/>
    <dgm:cxn modelId="{2E8BDE8B-18C2-4050-9AD0-2E618F6AC5D7}" type="presOf" srcId="{6FDC79C5-0392-4B91-94CA-7CB2CA18C1B0}" destId="{44C56624-753A-4B71-B447-DC22EDCABF41}" srcOrd="0" destOrd="0" presId="urn:microsoft.com/office/officeart/2009/3/layout/RandomtoResultProcess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4C420AD4-3240-4703-B881-05CB09F9DCA3}" srcId="{72F25B54-7ABB-4DD2-8889-F2CFC21D1312}" destId="{4D3955FA-D16C-47FE-8C0C-DB505979BBED}" srcOrd="3" destOrd="0" parTransId="{1D8D00D3-424C-4489-B9C1-308249F3492C}" sibTransId="{D734FD57-2DD4-4937-A0D7-493B55669530}"/>
    <dgm:cxn modelId="{88CF8AE1-BF95-4FA9-84E8-98DE99046DDA}" type="presParOf" srcId="{6CE65123-D6DD-4A73-A92D-5F090E7A2AF0}" destId="{CAE6B8A8-7DA1-40E9-8857-2936D356C91E}" srcOrd="0" destOrd="0" presId="urn:microsoft.com/office/officeart/2009/3/layout/RandomtoResultProcess"/>
    <dgm:cxn modelId="{E4430C27-9535-4A8E-A7D0-7A350776E1CD}" type="presParOf" srcId="{CAE6B8A8-7DA1-40E9-8857-2936D356C91E}" destId="{88FF2E42-FE04-4D32-9F3F-302F7912F5FF}" srcOrd="0" destOrd="0" presId="urn:microsoft.com/office/officeart/2009/3/layout/RandomtoResultProcess"/>
    <dgm:cxn modelId="{C8BFDA65-373F-4A28-BDDC-3EC98289DCD9}" type="presParOf" srcId="{CAE6B8A8-7DA1-40E9-8857-2936D356C91E}" destId="{4F554907-ABEF-4B9C-93B2-2544E050F8F5}" srcOrd="1" destOrd="0" presId="urn:microsoft.com/office/officeart/2009/3/layout/RandomtoResultProcess"/>
    <dgm:cxn modelId="{38F7BD2D-A9A5-4DB0-88A4-9CEE3DD7C94C}" type="presParOf" srcId="{CAE6B8A8-7DA1-40E9-8857-2936D356C91E}" destId="{41234143-3325-4D52-8B2E-D654DCEEF341}" srcOrd="2" destOrd="0" presId="urn:microsoft.com/office/officeart/2009/3/layout/RandomtoResultProcess"/>
    <dgm:cxn modelId="{A99C1257-BA2B-481B-B4B0-F9DC191064CA}" type="presParOf" srcId="{CAE6B8A8-7DA1-40E9-8857-2936D356C91E}" destId="{16F13518-3B73-4B9E-8984-B864DE616A13}" srcOrd="3" destOrd="0" presId="urn:microsoft.com/office/officeart/2009/3/layout/RandomtoResultProcess"/>
    <dgm:cxn modelId="{966039D9-B806-4FF6-B14B-BF137D7369C1}" type="presParOf" srcId="{CAE6B8A8-7DA1-40E9-8857-2936D356C91E}" destId="{6B4292C2-BCF6-4F4B-8F40-B80811898BB8}" srcOrd="4" destOrd="0" presId="urn:microsoft.com/office/officeart/2009/3/layout/RandomtoResultProcess"/>
    <dgm:cxn modelId="{F61EE44B-F49B-45EB-96AC-ED14EC60D692}" type="presParOf" srcId="{CAE6B8A8-7DA1-40E9-8857-2936D356C91E}" destId="{B700250F-92CB-44DC-8908-06FDD8CB9D48}" srcOrd="5" destOrd="0" presId="urn:microsoft.com/office/officeart/2009/3/layout/RandomtoResultProcess"/>
    <dgm:cxn modelId="{D0A9269B-9DBE-44F1-9A59-DC11A3DB57D6}" type="presParOf" srcId="{CAE6B8A8-7DA1-40E9-8857-2936D356C91E}" destId="{18F0937F-4A58-4240-906D-9CFF4A896D0D}" srcOrd="6" destOrd="0" presId="urn:microsoft.com/office/officeart/2009/3/layout/RandomtoResultProcess"/>
    <dgm:cxn modelId="{272ED9A4-CA11-4A3A-B418-73C63139C6A4}" type="presParOf" srcId="{CAE6B8A8-7DA1-40E9-8857-2936D356C91E}" destId="{0A4635D5-6592-486C-A9E2-230F00988454}" srcOrd="7" destOrd="0" presId="urn:microsoft.com/office/officeart/2009/3/layout/RandomtoResultProcess"/>
    <dgm:cxn modelId="{25990E1E-C8D9-44E6-B14C-F0A17FFFE146}" type="presParOf" srcId="{CAE6B8A8-7DA1-40E9-8857-2936D356C91E}" destId="{0D5A47E0-2764-451F-89E5-5612EE17D0AE}" srcOrd="8" destOrd="0" presId="urn:microsoft.com/office/officeart/2009/3/layout/RandomtoResultProcess"/>
    <dgm:cxn modelId="{A59F83E6-F6AD-4EE9-BDB1-2B3203FBFFB1}" type="presParOf" srcId="{CAE6B8A8-7DA1-40E9-8857-2936D356C91E}" destId="{A736F31C-93F6-4F74-9FF7-8561117B2C66}" srcOrd="9" destOrd="0" presId="urn:microsoft.com/office/officeart/2009/3/layout/RandomtoResultProcess"/>
    <dgm:cxn modelId="{B467763D-B421-49E4-8E9D-153A09EA1C7B}" type="presParOf" srcId="{CAE6B8A8-7DA1-40E9-8857-2936D356C91E}" destId="{9102BDB0-889D-4938-8036-ECFF191681B7}" srcOrd="10" destOrd="0" presId="urn:microsoft.com/office/officeart/2009/3/layout/RandomtoResultProcess"/>
    <dgm:cxn modelId="{B5060805-F500-453F-8053-FF8F307EFA1B}" type="presParOf" srcId="{CAE6B8A8-7DA1-40E9-8857-2936D356C91E}" destId="{BAB18A57-B92B-4834-B4E7-DD38B6A5B807}" srcOrd="11" destOrd="0" presId="urn:microsoft.com/office/officeart/2009/3/layout/RandomtoResultProcess"/>
    <dgm:cxn modelId="{372D6D31-8888-430C-9F2F-D8BB891AC400}" type="presParOf" srcId="{CAE6B8A8-7DA1-40E9-8857-2936D356C91E}" destId="{764D3E73-ACEC-45F6-8886-264D97E3C342}" srcOrd="12" destOrd="0" presId="urn:microsoft.com/office/officeart/2009/3/layout/RandomtoResultProcess"/>
    <dgm:cxn modelId="{ACBC8402-9B14-49F4-AC27-83305E3CFC1C}" type="presParOf" srcId="{CAE6B8A8-7DA1-40E9-8857-2936D356C91E}" destId="{FF4B7A69-4441-41E8-8E56-C9DA79CA6AAE}" srcOrd="13" destOrd="0" presId="urn:microsoft.com/office/officeart/2009/3/layout/RandomtoResultProcess"/>
    <dgm:cxn modelId="{23054E9E-93A1-4215-9318-576A6840D019}" type="presParOf" srcId="{CAE6B8A8-7DA1-40E9-8857-2936D356C91E}" destId="{23830016-0276-4A94-803A-A4D754F49BE9}" srcOrd="14" destOrd="0" presId="urn:microsoft.com/office/officeart/2009/3/layout/RandomtoResultProcess"/>
    <dgm:cxn modelId="{6EF6E8BF-269D-478B-B833-12069889483B}" type="presParOf" srcId="{CAE6B8A8-7DA1-40E9-8857-2936D356C91E}" destId="{1E7C4F5F-D9A1-4D40-8FA4-4C8A3A155B60}" srcOrd="15" destOrd="0" presId="urn:microsoft.com/office/officeart/2009/3/layout/RandomtoResultProcess"/>
    <dgm:cxn modelId="{6723E36D-8A58-4973-A529-6179ED907CA1}" type="presParOf" srcId="{CAE6B8A8-7DA1-40E9-8857-2936D356C91E}" destId="{B049DB46-30B9-4E8A-999E-81251A25A114}" srcOrd="16" destOrd="0" presId="urn:microsoft.com/office/officeart/2009/3/layout/RandomtoResultProcess"/>
    <dgm:cxn modelId="{67DB6425-3D3C-4CD9-BFC4-742E1A845D1E}" type="presParOf" srcId="{CAE6B8A8-7DA1-40E9-8857-2936D356C91E}" destId="{4C965B2D-480A-4232-998C-AE6617F0E418}" srcOrd="17" destOrd="0" presId="urn:microsoft.com/office/officeart/2009/3/layout/RandomtoResultProcess"/>
    <dgm:cxn modelId="{4F2A1162-CD3B-4FCA-8907-81FABC1FB363}" type="presParOf" srcId="{CAE6B8A8-7DA1-40E9-8857-2936D356C91E}" destId="{189C81F3-1942-4157-82EE-2BFBA923D8E5}" srcOrd="18" destOrd="0" presId="urn:microsoft.com/office/officeart/2009/3/layout/RandomtoResultProcess"/>
    <dgm:cxn modelId="{009C9501-D5C4-4D5A-B188-494642F9B186}" type="presParOf" srcId="{6CE65123-D6DD-4A73-A92D-5F090E7A2AF0}" destId="{A95B4005-21E9-40AA-86B7-3BAA635F76C0}" srcOrd="1" destOrd="0" presId="urn:microsoft.com/office/officeart/2009/3/layout/RandomtoResultProcess"/>
    <dgm:cxn modelId="{7D051976-45EF-4CF9-AA9D-FBC544BDEE34}" type="presParOf" srcId="{A95B4005-21E9-40AA-86B7-3BAA635F76C0}" destId="{7410DC04-12FE-40AF-BA5F-42F4E0757112}" srcOrd="0" destOrd="0" presId="urn:microsoft.com/office/officeart/2009/3/layout/RandomtoResultProcess"/>
    <dgm:cxn modelId="{4F295611-3AF8-45B3-B1C5-F4B0B6635BBA}" type="presParOf" srcId="{A95B4005-21E9-40AA-86B7-3BAA635F76C0}" destId="{237FF812-D72A-451F-B87A-7A1945FE1CCE}" srcOrd="1" destOrd="0" presId="urn:microsoft.com/office/officeart/2009/3/layout/RandomtoResultProcess"/>
    <dgm:cxn modelId="{8EA2051F-6897-41E0-A5CA-7F2ACC991973}" type="presParOf" srcId="{6CE65123-D6DD-4A73-A92D-5F090E7A2AF0}" destId="{0B893C29-AC8E-4337-8946-C7F70431A660}" srcOrd="2" destOrd="0" presId="urn:microsoft.com/office/officeart/2009/3/layout/RandomtoResultProcess"/>
    <dgm:cxn modelId="{CE7F519F-644E-47D6-8C9A-99C759051619}" type="presParOf" srcId="{0B893C29-AC8E-4337-8946-C7F70431A660}" destId="{44C56624-753A-4B71-B447-DC22EDCABF41}" srcOrd="0" destOrd="0" presId="urn:microsoft.com/office/officeart/2009/3/layout/RandomtoResultProcess"/>
    <dgm:cxn modelId="{6F4B4394-8C4E-4166-B029-CE67EBB64DED}" type="presParOf" srcId="{0B893C29-AC8E-4337-8946-C7F70431A660}" destId="{1710DEEE-C090-4E91-ACD8-6BFE249CAC8A}" srcOrd="1" destOrd="0" presId="urn:microsoft.com/office/officeart/2009/3/layout/RandomtoResultProcess"/>
    <dgm:cxn modelId="{92B88B78-DDC6-4C0E-BDB5-88D7A28CA75D}" type="presParOf" srcId="{6CE65123-D6DD-4A73-A92D-5F090E7A2AF0}" destId="{788CFF02-A0A6-4CCA-8C4E-4E3145713324}" srcOrd="3" destOrd="0" presId="urn:microsoft.com/office/officeart/2009/3/layout/RandomtoResultProcess"/>
    <dgm:cxn modelId="{645B94D6-1853-41D8-8D83-BBF370086942}" type="presParOf" srcId="{788CFF02-A0A6-4CCA-8C4E-4E3145713324}" destId="{ADF58C95-5CEA-4C84-94A9-82A686547ECE}" srcOrd="0" destOrd="0" presId="urn:microsoft.com/office/officeart/2009/3/layout/RandomtoResultProcess"/>
    <dgm:cxn modelId="{7D96FC86-197E-4030-B1DF-8A2F7D644888}" type="presParOf" srcId="{788CFF02-A0A6-4CCA-8C4E-4E3145713324}" destId="{1612332A-8D75-48F7-9517-9C094691E567}" srcOrd="1" destOrd="0" presId="urn:microsoft.com/office/officeart/2009/3/layout/RandomtoResultProcess"/>
    <dgm:cxn modelId="{C28FD19C-4045-45D3-AA1A-031BD3FF266C}" type="presParOf" srcId="{6CE65123-D6DD-4A73-A92D-5F090E7A2AF0}" destId="{38B75411-6E52-45A7-AF12-04C669EF9315}" srcOrd="4" destOrd="0" presId="urn:microsoft.com/office/officeart/2009/3/layout/RandomtoResultProcess"/>
    <dgm:cxn modelId="{002688A2-43E8-428A-B58B-AC8C87DA5889}" type="presParOf" srcId="{38B75411-6E52-45A7-AF12-04C669EF9315}" destId="{437D4391-F1AE-49E8-91A1-7256F883A250}" srcOrd="0" destOrd="0" presId="urn:microsoft.com/office/officeart/2009/3/layout/RandomtoResultProcess"/>
    <dgm:cxn modelId="{BCC4DFBA-5B17-4408-A532-9E4B5B48087A}" type="presParOf" srcId="{38B75411-6E52-45A7-AF12-04C669EF9315}" destId="{57EA1CA2-0248-41C7-89C6-66D90EEBA4B6}" srcOrd="1" destOrd="0" presId="urn:microsoft.com/office/officeart/2009/3/layout/RandomtoResultProcess"/>
    <dgm:cxn modelId="{CF54F8D0-A2BF-46FB-9CC4-6164A8A646A6}" type="presParOf" srcId="{6CE65123-D6DD-4A73-A92D-5F090E7A2AF0}" destId="{122DAD0F-4512-48B6-88FF-3F179D970269}" srcOrd="5" destOrd="0" presId="urn:microsoft.com/office/officeart/2009/3/layout/RandomtoResultProcess"/>
    <dgm:cxn modelId="{2454AD8D-1991-4D64-A69A-2FC34D78916A}" type="presParOf" srcId="{122DAD0F-4512-48B6-88FF-3F179D970269}" destId="{4B821AA2-E6C7-4F7D-91E8-5264496B3C43}" srcOrd="0" destOrd="0" presId="urn:microsoft.com/office/officeart/2009/3/layout/RandomtoResultProcess"/>
    <dgm:cxn modelId="{FA4F2021-1627-4616-9D69-C8A89CC8A021}" type="presParOf" srcId="{122DAD0F-4512-48B6-88FF-3F179D970269}" destId="{48F5435F-C8FD-405C-BC26-6FFEAE6F5E4C}" srcOrd="1" destOrd="0" presId="urn:microsoft.com/office/officeart/2009/3/layout/RandomtoResultProcess"/>
    <dgm:cxn modelId="{2213D0E7-2108-42C7-970D-DDFFC106DB59}" type="presParOf" srcId="{6CE65123-D6DD-4A73-A92D-5F090E7A2AF0}" destId="{EA9FF4FC-B05E-4472-AC23-40A102242749}" srcOrd="6" destOrd="0" presId="urn:microsoft.com/office/officeart/2009/3/layout/RandomtoResultProcess"/>
    <dgm:cxn modelId="{AB24626D-5295-4870-9C56-60C5FEBED141}" type="presParOf" srcId="{EA9FF4FC-B05E-4472-AC23-40A102242749}" destId="{E399B392-7BE2-448D-A7DE-0CF8545EE1AA}" srcOrd="0" destOrd="0" presId="urn:microsoft.com/office/officeart/2009/3/layout/RandomtoResultProcess"/>
    <dgm:cxn modelId="{9728C6F5-3A75-4009-928C-FE683E69E69C}" type="presParOf" srcId="{EA9FF4FC-B05E-4472-AC23-40A102242749}" destId="{35337C76-6EC6-437A-A83C-E0D78296C4AB}" srcOrd="1" destOrd="0" presId="urn:microsoft.com/office/officeart/2009/3/layout/RandomtoResultProcess"/>
    <dgm:cxn modelId="{C133EB20-0386-4C1F-9F9B-78C209698F63}" type="presParOf" srcId="{6CE65123-D6DD-4A73-A92D-5F090E7A2AF0}" destId="{86C4617D-E47D-4F47-ADED-CF7178BC0288}" srcOrd="7" destOrd="0" presId="urn:microsoft.com/office/officeart/2009/3/layout/RandomtoResultProcess"/>
    <dgm:cxn modelId="{C21D0199-C416-4D43-ABC5-057C2256A7DF}" type="presParOf" srcId="{86C4617D-E47D-4F47-ADED-CF7178BC0288}" destId="{91A76ECA-34B3-4293-883D-2D0030A25B37}" srcOrd="0" destOrd="0" presId="urn:microsoft.com/office/officeart/2009/3/layout/RandomtoResultProcess"/>
    <dgm:cxn modelId="{CFA11888-ED7F-422F-82F1-A3453229450F}" type="presParOf" srcId="{86C4617D-E47D-4F47-ADED-CF7178BC0288}" destId="{0CF79816-9393-4089-8781-676E36C8E18B}" srcOrd="1" destOrd="0" presId="urn:microsoft.com/office/officeart/2009/3/layout/RandomtoResultProcess"/>
    <dgm:cxn modelId="{3684FF56-0892-445D-9A27-8A98F69A9C7A}" type="presParOf" srcId="{6CE65123-D6DD-4A73-A92D-5F090E7A2AF0}" destId="{0A7A9DC9-B3AA-48A4-AE3A-1D678F06A4AA}" srcOrd="8" destOrd="0" presId="urn:microsoft.com/office/officeart/2009/3/layout/RandomtoResultProcess"/>
    <dgm:cxn modelId="{FCDBEB6B-D045-4BC5-8445-BE8861748516}" type="presParOf" srcId="{0A7A9DC9-B3AA-48A4-AE3A-1D678F06A4AA}" destId="{9FEFEC04-A918-4FBB-8A66-B5FC57412685}" srcOrd="0" destOrd="0" presId="urn:microsoft.com/office/officeart/2009/3/layout/RandomtoResultProcess"/>
    <dgm:cxn modelId="{A4291317-77C8-4C79-8356-3C0F68095993}" type="presParOf" srcId="{0A7A9DC9-B3AA-48A4-AE3A-1D678F06A4AA}" destId="{4A2DD887-0C65-4D6D-AE5C-7493C25F1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Recognition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Cases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30851A3-4145-4853-8C8D-E5CECC4298E3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5633720D-2E2D-491C-AF5C-079B950E42F1}" type="par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B281CE41-6CD5-4B3F-A49C-4CDACEDBB8B2}" type="sib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3955FA-D16C-47FE-8C0C-DB505979BBED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1D8D00D3-424C-4489-B9C1-308249F3492C}" type="par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734FD57-2DD4-4937-A0D7-493B55669530}" type="sib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3D3BC325-233B-4290-9D67-892280E685D8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Result</a:t>
          </a:r>
        </a:p>
      </dgm:t>
    </dgm:pt>
    <dgm:pt modelId="{91079365-FC49-4133-BD1E-22A39D170CE4}" type="par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F55C3FA-A795-4EAB-A82C-B004FDEEFE66}" type="sib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8B000EF-03E2-4192-A04C-0D2F51B4A722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BD177920-0498-4550-966E-44BCBEA8B3EB}" type="pres">
      <dgm:prSet presAssocID="{CD38C542-A218-41F4-8CEC-33E053713DCD}" presName="chaos" presStyleCnt="0"/>
      <dgm:spPr/>
    </dgm:pt>
    <dgm:pt modelId="{947EC595-1CD0-4EA4-8506-D311BBE284D3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2C6E43A0-21F1-490F-94F7-FD7A68C5A67B}" type="pres">
      <dgm:prSet presAssocID="{CD38C542-A218-41F4-8CEC-33E053713DCD}" presName="c1" presStyleLbl="node1" presStyleIdx="0" presStyleCnt="19"/>
      <dgm:spPr/>
    </dgm:pt>
    <dgm:pt modelId="{D681544E-F91A-45A2-BB97-3D175B4D7648}" type="pres">
      <dgm:prSet presAssocID="{CD38C542-A218-41F4-8CEC-33E053713DCD}" presName="c2" presStyleLbl="node1" presStyleIdx="1" presStyleCnt="19"/>
      <dgm:spPr/>
    </dgm:pt>
    <dgm:pt modelId="{CAE2563A-E175-4BF8-8544-BA753339B57E}" type="pres">
      <dgm:prSet presAssocID="{CD38C542-A218-41F4-8CEC-33E053713DCD}" presName="c3" presStyleLbl="node1" presStyleIdx="2" presStyleCnt="19"/>
      <dgm:spPr/>
    </dgm:pt>
    <dgm:pt modelId="{CB962A37-2809-4155-9A91-46B8857C3BA6}" type="pres">
      <dgm:prSet presAssocID="{CD38C542-A218-41F4-8CEC-33E053713DCD}" presName="c4" presStyleLbl="node1" presStyleIdx="3" presStyleCnt="19"/>
      <dgm:spPr/>
    </dgm:pt>
    <dgm:pt modelId="{3B5CECEC-8BCF-46D3-805D-5A646AEF009A}" type="pres">
      <dgm:prSet presAssocID="{CD38C542-A218-41F4-8CEC-33E053713DCD}" presName="c5" presStyleLbl="node1" presStyleIdx="4" presStyleCnt="19"/>
      <dgm:spPr/>
    </dgm:pt>
    <dgm:pt modelId="{0118A104-8657-47DF-B4E2-98CA952D3047}" type="pres">
      <dgm:prSet presAssocID="{CD38C542-A218-41F4-8CEC-33E053713DCD}" presName="c6" presStyleLbl="node1" presStyleIdx="5" presStyleCnt="19"/>
      <dgm:spPr/>
    </dgm:pt>
    <dgm:pt modelId="{1252E5C6-DD8D-4DFA-BDF0-195551BFB5FE}" type="pres">
      <dgm:prSet presAssocID="{CD38C542-A218-41F4-8CEC-33E053713DCD}" presName="c7" presStyleLbl="node1" presStyleIdx="6" presStyleCnt="19"/>
      <dgm:spPr/>
    </dgm:pt>
    <dgm:pt modelId="{77F02DF8-D0A3-486C-91FE-7191B4D98DD4}" type="pres">
      <dgm:prSet presAssocID="{CD38C542-A218-41F4-8CEC-33E053713DCD}" presName="c8" presStyleLbl="node1" presStyleIdx="7" presStyleCnt="19"/>
      <dgm:spPr/>
    </dgm:pt>
    <dgm:pt modelId="{D69F6617-00E2-4200-88B6-1B89C03008C5}" type="pres">
      <dgm:prSet presAssocID="{CD38C542-A218-41F4-8CEC-33E053713DCD}" presName="c9" presStyleLbl="node1" presStyleIdx="8" presStyleCnt="19"/>
      <dgm:spPr/>
    </dgm:pt>
    <dgm:pt modelId="{28B1924F-F23D-4FD3-B763-EE5B53908FF9}" type="pres">
      <dgm:prSet presAssocID="{CD38C542-A218-41F4-8CEC-33E053713DCD}" presName="c10" presStyleLbl="node1" presStyleIdx="9" presStyleCnt="19"/>
      <dgm:spPr/>
    </dgm:pt>
    <dgm:pt modelId="{5A11EF22-E87B-465C-AC8F-F5A9F434DD4F}" type="pres">
      <dgm:prSet presAssocID="{CD38C542-A218-41F4-8CEC-33E053713DCD}" presName="c11" presStyleLbl="node1" presStyleIdx="10" presStyleCnt="19"/>
      <dgm:spPr/>
    </dgm:pt>
    <dgm:pt modelId="{88E9A442-5C2D-42FD-8583-75DE49384C52}" type="pres">
      <dgm:prSet presAssocID="{CD38C542-A218-41F4-8CEC-33E053713DCD}" presName="c12" presStyleLbl="node1" presStyleIdx="11" presStyleCnt="19"/>
      <dgm:spPr/>
    </dgm:pt>
    <dgm:pt modelId="{CA505C22-3435-4989-BE95-6AA4A0F913C6}" type="pres">
      <dgm:prSet presAssocID="{CD38C542-A218-41F4-8CEC-33E053713DCD}" presName="c13" presStyleLbl="node1" presStyleIdx="12" presStyleCnt="19"/>
      <dgm:spPr/>
    </dgm:pt>
    <dgm:pt modelId="{B5BDFEE1-D9AB-4424-8BF7-F20873A5DEB7}" type="pres">
      <dgm:prSet presAssocID="{CD38C542-A218-41F4-8CEC-33E053713DCD}" presName="c14" presStyleLbl="node1" presStyleIdx="13" presStyleCnt="19"/>
      <dgm:spPr/>
    </dgm:pt>
    <dgm:pt modelId="{F75308F4-05CE-4CE8-B6A7-CA944C12846E}" type="pres">
      <dgm:prSet presAssocID="{CD38C542-A218-41F4-8CEC-33E053713DCD}" presName="c15" presStyleLbl="node1" presStyleIdx="14" presStyleCnt="19"/>
      <dgm:spPr/>
    </dgm:pt>
    <dgm:pt modelId="{03C4F11F-F65C-4399-9B07-30DF311740F9}" type="pres">
      <dgm:prSet presAssocID="{CD38C542-A218-41F4-8CEC-33E053713DCD}" presName="c16" presStyleLbl="node1" presStyleIdx="15" presStyleCnt="19"/>
      <dgm:spPr/>
    </dgm:pt>
    <dgm:pt modelId="{512B39E9-7DFF-45B7-AE20-9068D227004E}" type="pres">
      <dgm:prSet presAssocID="{CD38C542-A218-41F4-8CEC-33E053713DCD}" presName="c17" presStyleLbl="node1" presStyleIdx="16" presStyleCnt="19"/>
      <dgm:spPr/>
    </dgm:pt>
    <dgm:pt modelId="{ED79CE2B-B04D-4C24-B5E3-81E3AA82E91E}" type="pres">
      <dgm:prSet presAssocID="{CD38C542-A218-41F4-8CEC-33E053713DCD}" presName="c18" presStyleLbl="node1" presStyleIdx="17" presStyleCnt="19"/>
      <dgm:spPr/>
    </dgm:pt>
    <dgm:pt modelId="{13B34E5C-5875-47D7-86DD-6FE3B7ED4AAE}" type="pres">
      <dgm:prSet presAssocID="{82DBB876-E5B3-47D4-B3FD-D8F10AB72D04}" presName="chevronComposite1" presStyleCnt="0"/>
      <dgm:spPr/>
    </dgm:pt>
    <dgm:pt modelId="{4D321E01-41AE-49BD-84AD-034BC0A8FF50}" type="pres">
      <dgm:prSet presAssocID="{82DBB876-E5B3-47D4-B3FD-D8F10AB72D04}" presName="chevron1" presStyleLbl="sibTrans2D1" presStyleIdx="0" presStyleCnt="4"/>
      <dgm:spPr/>
    </dgm:pt>
    <dgm:pt modelId="{7688D801-2D20-4E6A-8D78-36A54BAB7DAE}" type="pres">
      <dgm:prSet presAssocID="{82DBB876-E5B3-47D4-B3FD-D8F10AB72D04}" presName="spChevron1" presStyleCnt="0"/>
      <dgm:spPr/>
    </dgm:pt>
    <dgm:pt modelId="{EFBC49F3-68AD-43D0-97C8-E738D4FDEB4C}" type="pres">
      <dgm:prSet presAssocID="{6FDC79C5-0392-4B91-94CA-7CB2CA18C1B0}" presName="middle" presStyleCnt="0"/>
      <dgm:spPr/>
    </dgm:pt>
    <dgm:pt modelId="{023E75F7-B474-4554-8CC7-7801CCDD843E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AC992C11-D107-4486-B262-15FBDABE0F8C}" type="pres">
      <dgm:prSet presAssocID="{6FDC79C5-0392-4B91-94CA-7CB2CA18C1B0}" presName="spMid" presStyleCnt="0"/>
      <dgm:spPr/>
    </dgm:pt>
    <dgm:pt modelId="{2C493233-F009-482C-ADE9-0579B0AF7C5D}" type="pres">
      <dgm:prSet presAssocID="{4DC7EE98-BB06-4BF6-9CF9-275D88AB6EBF}" presName="chevronComposite1" presStyleCnt="0"/>
      <dgm:spPr/>
    </dgm:pt>
    <dgm:pt modelId="{CD93F04A-9525-45ED-842A-01B4BDFD9AB1}" type="pres">
      <dgm:prSet presAssocID="{4DC7EE98-BB06-4BF6-9CF9-275D88AB6EBF}" presName="chevron1" presStyleLbl="sibTrans2D1" presStyleIdx="1" presStyleCnt="4"/>
      <dgm:spPr/>
    </dgm:pt>
    <dgm:pt modelId="{FEBE2A5B-2EAD-471D-9DA4-168A63FAE20D}" type="pres">
      <dgm:prSet presAssocID="{4DC7EE98-BB06-4BF6-9CF9-275D88AB6EBF}" presName="spChevron1" presStyleCnt="0"/>
      <dgm:spPr/>
    </dgm:pt>
    <dgm:pt modelId="{56741608-E278-464F-8DF7-A77C715E7B95}" type="pres">
      <dgm:prSet presAssocID="{230851A3-4145-4853-8C8D-E5CECC4298E3}" presName="middle" presStyleCnt="0"/>
      <dgm:spPr/>
    </dgm:pt>
    <dgm:pt modelId="{8CFA9363-26EF-4150-B7C1-3C8BE4B6D814}" type="pres">
      <dgm:prSet presAssocID="{230851A3-4145-4853-8C8D-E5CECC4298E3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E4F767D5-4DB6-4BE9-88BF-8C15B6EDC243}" type="pres">
      <dgm:prSet presAssocID="{230851A3-4145-4853-8C8D-E5CECC4298E3}" presName="spMid" presStyleCnt="0"/>
      <dgm:spPr/>
    </dgm:pt>
    <dgm:pt modelId="{858884ED-B063-450D-BC5B-FAC27A1CC57F}" type="pres">
      <dgm:prSet presAssocID="{B281CE41-6CD5-4B3F-A49C-4CDACEDBB8B2}" presName="chevronComposite1" presStyleCnt="0"/>
      <dgm:spPr/>
    </dgm:pt>
    <dgm:pt modelId="{42F960DE-F98E-4D69-852C-823AB874AB77}" type="pres">
      <dgm:prSet presAssocID="{B281CE41-6CD5-4B3F-A49C-4CDACEDBB8B2}" presName="chevron1" presStyleLbl="sibTrans2D1" presStyleIdx="2" presStyleCnt="4"/>
      <dgm:spPr/>
    </dgm:pt>
    <dgm:pt modelId="{76280E6E-75ED-43E8-BED8-BDE3F9C7FCF2}" type="pres">
      <dgm:prSet presAssocID="{B281CE41-6CD5-4B3F-A49C-4CDACEDBB8B2}" presName="spChevron1" presStyleCnt="0"/>
      <dgm:spPr/>
    </dgm:pt>
    <dgm:pt modelId="{7CA89CDD-5788-4D43-8519-455F9865ADB2}" type="pres">
      <dgm:prSet presAssocID="{4D3955FA-D16C-47FE-8C0C-DB505979BBED}" presName="middle" presStyleCnt="0"/>
      <dgm:spPr/>
    </dgm:pt>
    <dgm:pt modelId="{BDF3CE06-B1A6-4E05-BF5E-AC7BB6203297}" type="pres">
      <dgm:prSet presAssocID="{4D3955FA-D16C-47FE-8C0C-DB505979BBED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0B583501-CB83-4F7E-84F7-BBC537B06124}" type="pres">
      <dgm:prSet presAssocID="{4D3955FA-D16C-47FE-8C0C-DB505979BBED}" presName="spMid" presStyleCnt="0"/>
      <dgm:spPr/>
    </dgm:pt>
    <dgm:pt modelId="{A8CB12D0-9922-4284-B6C2-E8D13CB96E19}" type="pres">
      <dgm:prSet presAssocID="{D734FD57-2DD4-4937-A0D7-493B55669530}" presName="chevronComposite1" presStyleCnt="0"/>
      <dgm:spPr/>
    </dgm:pt>
    <dgm:pt modelId="{BA65ECAD-F0E6-40ED-8C4A-BB5AA1A14E4B}" type="pres">
      <dgm:prSet presAssocID="{D734FD57-2DD4-4937-A0D7-493B55669530}" presName="chevron1" presStyleLbl="sibTrans2D1" presStyleIdx="3" presStyleCnt="4"/>
      <dgm:spPr/>
    </dgm:pt>
    <dgm:pt modelId="{9AD79F3A-F79B-4DC2-A6A8-1BC109934307}" type="pres">
      <dgm:prSet presAssocID="{D734FD57-2DD4-4937-A0D7-493B55669530}" presName="spChevron1" presStyleCnt="0"/>
      <dgm:spPr/>
    </dgm:pt>
    <dgm:pt modelId="{FD2C075F-4CE2-41C6-B9FB-3FB570B9904E}" type="pres">
      <dgm:prSet presAssocID="{3D3BC325-233B-4290-9D67-892280E685D8}" presName="last" presStyleCnt="0"/>
      <dgm:spPr/>
    </dgm:pt>
    <dgm:pt modelId="{2D0B463A-802D-422F-8136-A60371AF04F0}" type="pres">
      <dgm:prSet presAssocID="{3D3BC325-233B-4290-9D67-892280E685D8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49DC37DE-F842-42A6-88E7-FBCACE694CC8}" type="pres">
      <dgm:prSet presAssocID="{3D3BC325-233B-4290-9D67-892280E685D8}" presName="spN" presStyleCnt="0"/>
      <dgm:spPr/>
    </dgm:pt>
  </dgm:ptLst>
  <dgm:cxnLst>
    <dgm:cxn modelId="{DFD3BA28-089A-4231-B6AC-A4AD3DB5BC9C}" type="presOf" srcId="{230851A3-4145-4853-8C8D-E5CECC4298E3}" destId="{8CFA9363-26EF-4150-B7C1-3C8BE4B6D814}" srcOrd="0" destOrd="0" presId="urn:microsoft.com/office/officeart/2009/3/layout/RandomtoResultProcess"/>
    <dgm:cxn modelId="{CFB70E12-A8EC-4F93-BB18-4A44B763A246}" srcId="{72F25B54-7ABB-4DD2-8889-F2CFC21D1312}" destId="{230851A3-4145-4853-8C8D-E5CECC4298E3}" srcOrd="2" destOrd="0" parTransId="{5633720D-2E2D-491C-AF5C-079B950E42F1}" sibTransId="{B281CE41-6CD5-4B3F-A49C-4CDACEDBB8B2}"/>
    <dgm:cxn modelId="{47974F60-6F6B-4890-95A9-11E4CCEB315B}" srcId="{72F25B54-7ABB-4DD2-8889-F2CFC21D1312}" destId="{3D3BC325-233B-4290-9D67-892280E685D8}" srcOrd="4" destOrd="0" parTransId="{91079365-FC49-4133-BD1E-22A39D170CE4}" sibTransId="{4F55C3FA-A795-4EAB-A82C-B004FDEEFE66}"/>
    <dgm:cxn modelId="{6FA685A6-908F-4D0C-A5A4-325A6428625F}" type="presOf" srcId="{3D3BC325-233B-4290-9D67-892280E685D8}" destId="{2D0B463A-802D-422F-8136-A60371AF04F0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D530ABDC-DA58-4A3D-875A-179538EB8E85}" type="presOf" srcId="{6FDC79C5-0392-4B91-94CA-7CB2CA18C1B0}" destId="{023E75F7-B474-4554-8CC7-7801CCDD843E}" srcOrd="0" destOrd="0" presId="urn:microsoft.com/office/officeart/2009/3/layout/RandomtoResultProcess"/>
    <dgm:cxn modelId="{B49D97B9-6FB6-4832-9424-22088147E85B}" type="presOf" srcId="{CD38C542-A218-41F4-8CEC-33E053713DCD}" destId="{947EC595-1CD0-4EA4-8506-D311BBE284D3}" srcOrd="0" destOrd="0" presId="urn:microsoft.com/office/officeart/2009/3/layout/RandomtoResultProcess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A8C27FFB-B481-47BC-8D33-E9B332BD0331}" type="presOf" srcId="{72F25B54-7ABB-4DD2-8889-F2CFC21D1312}" destId="{68B000EF-03E2-4192-A04C-0D2F51B4A722}" srcOrd="0" destOrd="0" presId="urn:microsoft.com/office/officeart/2009/3/layout/RandomtoResultProcess"/>
    <dgm:cxn modelId="{164CEE70-72AE-4BB7-9993-9007BE122FDC}" type="presOf" srcId="{4D3955FA-D16C-47FE-8C0C-DB505979BBED}" destId="{BDF3CE06-B1A6-4E05-BF5E-AC7BB6203297}" srcOrd="0" destOrd="0" presId="urn:microsoft.com/office/officeart/2009/3/layout/RandomtoResultProcess"/>
    <dgm:cxn modelId="{4C420AD4-3240-4703-B881-05CB09F9DCA3}" srcId="{72F25B54-7ABB-4DD2-8889-F2CFC21D1312}" destId="{4D3955FA-D16C-47FE-8C0C-DB505979BBED}" srcOrd="3" destOrd="0" parTransId="{1D8D00D3-424C-4489-B9C1-308249F3492C}" sibTransId="{D734FD57-2DD4-4937-A0D7-493B55669530}"/>
    <dgm:cxn modelId="{6B4EFACD-3544-4BBA-BEF9-44C104475ECD}" type="presParOf" srcId="{68B000EF-03E2-4192-A04C-0D2F51B4A722}" destId="{BD177920-0498-4550-966E-44BCBEA8B3EB}" srcOrd="0" destOrd="0" presId="urn:microsoft.com/office/officeart/2009/3/layout/RandomtoResultProcess"/>
    <dgm:cxn modelId="{21024A68-AA3B-4D29-8631-1036DF4ECFB6}" type="presParOf" srcId="{BD177920-0498-4550-966E-44BCBEA8B3EB}" destId="{947EC595-1CD0-4EA4-8506-D311BBE284D3}" srcOrd="0" destOrd="0" presId="urn:microsoft.com/office/officeart/2009/3/layout/RandomtoResultProcess"/>
    <dgm:cxn modelId="{EFAC5EE7-E529-4448-8673-F2EE5DEF58BA}" type="presParOf" srcId="{BD177920-0498-4550-966E-44BCBEA8B3EB}" destId="{2C6E43A0-21F1-490F-94F7-FD7A68C5A67B}" srcOrd="1" destOrd="0" presId="urn:microsoft.com/office/officeart/2009/3/layout/RandomtoResultProcess"/>
    <dgm:cxn modelId="{B3B4FC32-4A9C-40B0-9452-12F6E28C2C02}" type="presParOf" srcId="{BD177920-0498-4550-966E-44BCBEA8B3EB}" destId="{D681544E-F91A-45A2-BB97-3D175B4D7648}" srcOrd="2" destOrd="0" presId="urn:microsoft.com/office/officeart/2009/3/layout/RandomtoResultProcess"/>
    <dgm:cxn modelId="{F64269E3-72BF-43B8-B0DC-6EE25F521FD0}" type="presParOf" srcId="{BD177920-0498-4550-966E-44BCBEA8B3EB}" destId="{CAE2563A-E175-4BF8-8544-BA753339B57E}" srcOrd="3" destOrd="0" presId="urn:microsoft.com/office/officeart/2009/3/layout/RandomtoResultProcess"/>
    <dgm:cxn modelId="{52046541-CFF2-4D50-84DF-C324D02FD8EF}" type="presParOf" srcId="{BD177920-0498-4550-966E-44BCBEA8B3EB}" destId="{CB962A37-2809-4155-9A91-46B8857C3BA6}" srcOrd="4" destOrd="0" presId="urn:microsoft.com/office/officeart/2009/3/layout/RandomtoResultProcess"/>
    <dgm:cxn modelId="{B17619E2-A20A-482D-AD06-206011C0AB07}" type="presParOf" srcId="{BD177920-0498-4550-966E-44BCBEA8B3EB}" destId="{3B5CECEC-8BCF-46D3-805D-5A646AEF009A}" srcOrd="5" destOrd="0" presId="urn:microsoft.com/office/officeart/2009/3/layout/RandomtoResultProcess"/>
    <dgm:cxn modelId="{2D6768FA-F79C-460B-BC5D-5CC66C6300A7}" type="presParOf" srcId="{BD177920-0498-4550-966E-44BCBEA8B3EB}" destId="{0118A104-8657-47DF-B4E2-98CA952D3047}" srcOrd="6" destOrd="0" presId="urn:microsoft.com/office/officeart/2009/3/layout/RandomtoResultProcess"/>
    <dgm:cxn modelId="{0125B608-011D-44C9-8B5F-8AE1A19DBBB2}" type="presParOf" srcId="{BD177920-0498-4550-966E-44BCBEA8B3EB}" destId="{1252E5C6-DD8D-4DFA-BDF0-195551BFB5FE}" srcOrd="7" destOrd="0" presId="urn:microsoft.com/office/officeart/2009/3/layout/RandomtoResultProcess"/>
    <dgm:cxn modelId="{9B2E6277-2B66-4102-B753-5009F4CCF501}" type="presParOf" srcId="{BD177920-0498-4550-966E-44BCBEA8B3EB}" destId="{77F02DF8-D0A3-486C-91FE-7191B4D98DD4}" srcOrd="8" destOrd="0" presId="urn:microsoft.com/office/officeart/2009/3/layout/RandomtoResultProcess"/>
    <dgm:cxn modelId="{FE5A94A1-F009-4E2E-AA2D-6C1ADF16EE2A}" type="presParOf" srcId="{BD177920-0498-4550-966E-44BCBEA8B3EB}" destId="{D69F6617-00E2-4200-88B6-1B89C03008C5}" srcOrd="9" destOrd="0" presId="urn:microsoft.com/office/officeart/2009/3/layout/RandomtoResultProcess"/>
    <dgm:cxn modelId="{C0EBA448-9891-4DC6-8345-B5DA10DC2428}" type="presParOf" srcId="{BD177920-0498-4550-966E-44BCBEA8B3EB}" destId="{28B1924F-F23D-4FD3-B763-EE5B53908FF9}" srcOrd="10" destOrd="0" presId="urn:microsoft.com/office/officeart/2009/3/layout/RandomtoResultProcess"/>
    <dgm:cxn modelId="{3404FB1B-B3BC-407F-8163-152D94A0A7B6}" type="presParOf" srcId="{BD177920-0498-4550-966E-44BCBEA8B3EB}" destId="{5A11EF22-E87B-465C-AC8F-F5A9F434DD4F}" srcOrd="11" destOrd="0" presId="urn:microsoft.com/office/officeart/2009/3/layout/RandomtoResultProcess"/>
    <dgm:cxn modelId="{35281C58-4896-49EF-8194-2B070160280C}" type="presParOf" srcId="{BD177920-0498-4550-966E-44BCBEA8B3EB}" destId="{88E9A442-5C2D-42FD-8583-75DE49384C52}" srcOrd="12" destOrd="0" presId="urn:microsoft.com/office/officeart/2009/3/layout/RandomtoResultProcess"/>
    <dgm:cxn modelId="{DDABA3F1-FDDF-43A8-A23D-C8C7EA285524}" type="presParOf" srcId="{BD177920-0498-4550-966E-44BCBEA8B3EB}" destId="{CA505C22-3435-4989-BE95-6AA4A0F913C6}" srcOrd="13" destOrd="0" presId="urn:microsoft.com/office/officeart/2009/3/layout/RandomtoResultProcess"/>
    <dgm:cxn modelId="{EE575324-5AD4-45C1-BD3D-6E01CF373DAC}" type="presParOf" srcId="{BD177920-0498-4550-966E-44BCBEA8B3EB}" destId="{B5BDFEE1-D9AB-4424-8BF7-F20873A5DEB7}" srcOrd="14" destOrd="0" presId="urn:microsoft.com/office/officeart/2009/3/layout/RandomtoResultProcess"/>
    <dgm:cxn modelId="{324E0BBB-A03A-44C8-8D31-92259CCBAC7E}" type="presParOf" srcId="{BD177920-0498-4550-966E-44BCBEA8B3EB}" destId="{F75308F4-05CE-4CE8-B6A7-CA944C12846E}" srcOrd="15" destOrd="0" presId="urn:microsoft.com/office/officeart/2009/3/layout/RandomtoResultProcess"/>
    <dgm:cxn modelId="{9006BD43-C105-4669-B891-7BA9B403D472}" type="presParOf" srcId="{BD177920-0498-4550-966E-44BCBEA8B3EB}" destId="{03C4F11F-F65C-4399-9B07-30DF311740F9}" srcOrd="16" destOrd="0" presId="urn:microsoft.com/office/officeart/2009/3/layout/RandomtoResultProcess"/>
    <dgm:cxn modelId="{E2221654-8FB9-4678-8532-9CD83AF7DA71}" type="presParOf" srcId="{BD177920-0498-4550-966E-44BCBEA8B3EB}" destId="{512B39E9-7DFF-45B7-AE20-9068D227004E}" srcOrd="17" destOrd="0" presId="urn:microsoft.com/office/officeart/2009/3/layout/RandomtoResultProcess"/>
    <dgm:cxn modelId="{9F319A4A-85A9-4FE9-A9C5-3C811F41F52F}" type="presParOf" srcId="{BD177920-0498-4550-966E-44BCBEA8B3EB}" destId="{ED79CE2B-B04D-4C24-B5E3-81E3AA82E91E}" srcOrd="18" destOrd="0" presId="urn:microsoft.com/office/officeart/2009/3/layout/RandomtoResultProcess"/>
    <dgm:cxn modelId="{936F9F25-BFE4-4F55-9698-C656E8DF1AB0}" type="presParOf" srcId="{68B000EF-03E2-4192-A04C-0D2F51B4A722}" destId="{13B34E5C-5875-47D7-86DD-6FE3B7ED4AAE}" srcOrd="1" destOrd="0" presId="urn:microsoft.com/office/officeart/2009/3/layout/RandomtoResultProcess"/>
    <dgm:cxn modelId="{93AAADA9-0BF5-4C89-B984-101C4881AA6A}" type="presParOf" srcId="{13B34E5C-5875-47D7-86DD-6FE3B7ED4AAE}" destId="{4D321E01-41AE-49BD-84AD-034BC0A8FF50}" srcOrd="0" destOrd="0" presId="urn:microsoft.com/office/officeart/2009/3/layout/RandomtoResultProcess"/>
    <dgm:cxn modelId="{EDFACA1F-601E-4AB9-BFDA-CB3548967FAA}" type="presParOf" srcId="{13B34E5C-5875-47D7-86DD-6FE3B7ED4AAE}" destId="{7688D801-2D20-4E6A-8D78-36A54BAB7DAE}" srcOrd="1" destOrd="0" presId="urn:microsoft.com/office/officeart/2009/3/layout/RandomtoResultProcess"/>
    <dgm:cxn modelId="{47A217A7-A6BD-43BD-8389-435D8F4BF29C}" type="presParOf" srcId="{68B000EF-03E2-4192-A04C-0D2F51B4A722}" destId="{EFBC49F3-68AD-43D0-97C8-E738D4FDEB4C}" srcOrd="2" destOrd="0" presId="urn:microsoft.com/office/officeart/2009/3/layout/RandomtoResultProcess"/>
    <dgm:cxn modelId="{4B2900D4-F35A-4738-B573-1238A14C2BD2}" type="presParOf" srcId="{EFBC49F3-68AD-43D0-97C8-E738D4FDEB4C}" destId="{023E75F7-B474-4554-8CC7-7801CCDD843E}" srcOrd="0" destOrd="0" presId="urn:microsoft.com/office/officeart/2009/3/layout/RandomtoResultProcess"/>
    <dgm:cxn modelId="{8D43A04B-CF8B-48FB-933C-C6CDCF1A9E86}" type="presParOf" srcId="{EFBC49F3-68AD-43D0-97C8-E738D4FDEB4C}" destId="{AC992C11-D107-4486-B262-15FBDABE0F8C}" srcOrd="1" destOrd="0" presId="urn:microsoft.com/office/officeart/2009/3/layout/RandomtoResultProcess"/>
    <dgm:cxn modelId="{1ABB0E3D-5764-4D82-BB0B-699137706014}" type="presParOf" srcId="{68B000EF-03E2-4192-A04C-0D2F51B4A722}" destId="{2C493233-F009-482C-ADE9-0579B0AF7C5D}" srcOrd="3" destOrd="0" presId="urn:microsoft.com/office/officeart/2009/3/layout/RandomtoResultProcess"/>
    <dgm:cxn modelId="{BE4EB49D-327C-4157-8D8C-4CC8D3448DCC}" type="presParOf" srcId="{2C493233-F009-482C-ADE9-0579B0AF7C5D}" destId="{CD93F04A-9525-45ED-842A-01B4BDFD9AB1}" srcOrd="0" destOrd="0" presId="urn:microsoft.com/office/officeart/2009/3/layout/RandomtoResultProcess"/>
    <dgm:cxn modelId="{A6075565-1B0A-46B5-B666-642D9C740F09}" type="presParOf" srcId="{2C493233-F009-482C-ADE9-0579B0AF7C5D}" destId="{FEBE2A5B-2EAD-471D-9DA4-168A63FAE20D}" srcOrd="1" destOrd="0" presId="urn:microsoft.com/office/officeart/2009/3/layout/RandomtoResultProcess"/>
    <dgm:cxn modelId="{6F3174CD-0DAD-4E44-B6D8-EDD2B17ABF6A}" type="presParOf" srcId="{68B000EF-03E2-4192-A04C-0D2F51B4A722}" destId="{56741608-E278-464F-8DF7-A77C715E7B95}" srcOrd="4" destOrd="0" presId="urn:microsoft.com/office/officeart/2009/3/layout/RandomtoResultProcess"/>
    <dgm:cxn modelId="{8FF9A93C-1E60-4D0C-9121-DC5CD3BFD4FC}" type="presParOf" srcId="{56741608-E278-464F-8DF7-A77C715E7B95}" destId="{8CFA9363-26EF-4150-B7C1-3C8BE4B6D814}" srcOrd="0" destOrd="0" presId="urn:microsoft.com/office/officeart/2009/3/layout/RandomtoResultProcess"/>
    <dgm:cxn modelId="{0AD279A0-4B26-491A-8813-00F2117611E3}" type="presParOf" srcId="{56741608-E278-464F-8DF7-A77C715E7B95}" destId="{E4F767D5-4DB6-4BE9-88BF-8C15B6EDC243}" srcOrd="1" destOrd="0" presId="urn:microsoft.com/office/officeart/2009/3/layout/RandomtoResultProcess"/>
    <dgm:cxn modelId="{2B3BAF82-EBC4-47E2-8558-95BE1C273AEF}" type="presParOf" srcId="{68B000EF-03E2-4192-A04C-0D2F51B4A722}" destId="{858884ED-B063-450D-BC5B-FAC27A1CC57F}" srcOrd="5" destOrd="0" presId="urn:microsoft.com/office/officeart/2009/3/layout/RandomtoResultProcess"/>
    <dgm:cxn modelId="{4ABE6F31-DD1F-4282-B477-1489CB1A5C1D}" type="presParOf" srcId="{858884ED-B063-450D-BC5B-FAC27A1CC57F}" destId="{42F960DE-F98E-4D69-852C-823AB874AB77}" srcOrd="0" destOrd="0" presId="urn:microsoft.com/office/officeart/2009/3/layout/RandomtoResultProcess"/>
    <dgm:cxn modelId="{BEABCA70-8E48-4078-AB66-D1E049564DED}" type="presParOf" srcId="{858884ED-B063-450D-BC5B-FAC27A1CC57F}" destId="{76280E6E-75ED-43E8-BED8-BDE3F9C7FCF2}" srcOrd="1" destOrd="0" presId="urn:microsoft.com/office/officeart/2009/3/layout/RandomtoResultProcess"/>
    <dgm:cxn modelId="{F54B6A3F-8EFE-4EEF-8EAB-B063813B3E53}" type="presParOf" srcId="{68B000EF-03E2-4192-A04C-0D2F51B4A722}" destId="{7CA89CDD-5788-4D43-8519-455F9865ADB2}" srcOrd="6" destOrd="0" presId="urn:microsoft.com/office/officeart/2009/3/layout/RandomtoResultProcess"/>
    <dgm:cxn modelId="{4E08CC1D-C397-44D0-8E34-A8493D7D0FFB}" type="presParOf" srcId="{7CA89CDD-5788-4D43-8519-455F9865ADB2}" destId="{BDF3CE06-B1A6-4E05-BF5E-AC7BB6203297}" srcOrd="0" destOrd="0" presId="urn:microsoft.com/office/officeart/2009/3/layout/RandomtoResultProcess"/>
    <dgm:cxn modelId="{36B1679F-3181-48FF-90CA-F6F1CAFF5CFA}" type="presParOf" srcId="{7CA89CDD-5788-4D43-8519-455F9865ADB2}" destId="{0B583501-CB83-4F7E-84F7-BBC537B06124}" srcOrd="1" destOrd="0" presId="urn:microsoft.com/office/officeart/2009/3/layout/RandomtoResultProcess"/>
    <dgm:cxn modelId="{7A2CF429-7568-4F39-BD1B-DA02F53B927F}" type="presParOf" srcId="{68B000EF-03E2-4192-A04C-0D2F51B4A722}" destId="{A8CB12D0-9922-4284-B6C2-E8D13CB96E19}" srcOrd="7" destOrd="0" presId="urn:microsoft.com/office/officeart/2009/3/layout/RandomtoResultProcess"/>
    <dgm:cxn modelId="{D9033157-5B92-4D0D-914B-DDEB3CA95378}" type="presParOf" srcId="{A8CB12D0-9922-4284-B6C2-E8D13CB96E19}" destId="{BA65ECAD-F0E6-40ED-8C4A-BB5AA1A14E4B}" srcOrd="0" destOrd="0" presId="urn:microsoft.com/office/officeart/2009/3/layout/RandomtoResultProcess"/>
    <dgm:cxn modelId="{4605772E-6A16-4E8C-A903-EA1297133E40}" type="presParOf" srcId="{A8CB12D0-9922-4284-B6C2-E8D13CB96E19}" destId="{9AD79F3A-F79B-4DC2-A6A8-1BC109934307}" srcOrd="1" destOrd="0" presId="urn:microsoft.com/office/officeart/2009/3/layout/RandomtoResultProcess"/>
    <dgm:cxn modelId="{4D95440C-93D1-4EE4-A3E7-D5008CEC36AC}" type="presParOf" srcId="{68B000EF-03E2-4192-A04C-0D2F51B4A722}" destId="{FD2C075F-4CE2-41C6-B9FB-3FB570B9904E}" srcOrd="8" destOrd="0" presId="urn:microsoft.com/office/officeart/2009/3/layout/RandomtoResultProcess"/>
    <dgm:cxn modelId="{D55EE364-70AA-48A6-A7AF-54B5B21BF812}" type="presParOf" srcId="{FD2C075F-4CE2-41C6-B9FB-3FB570B9904E}" destId="{2D0B463A-802D-422F-8136-A60371AF04F0}" srcOrd="0" destOrd="0" presId="urn:microsoft.com/office/officeart/2009/3/layout/RandomtoResultProcess"/>
    <dgm:cxn modelId="{D49CD28D-18CC-46BD-BFC9-C40297D35BB7}" type="presParOf" srcId="{FD2C075F-4CE2-41C6-B9FB-3FB570B9904E}" destId="{49DC37DE-F842-42A6-88E7-FBCACE694CC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Recognition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Cases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30851A3-4145-4853-8C8D-E5CECC4298E3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5633720D-2E2D-491C-AF5C-079B950E42F1}" type="par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B281CE41-6CD5-4B3F-A49C-4CDACEDBB8B2}" type="sib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3955FA-D16C-47FE-8C0C-DB505979BBED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1D8D00D3-424C-4489-B9C1-308249F3492C}" type="par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734FD57-2DD4-4937-A0D7-493B55669530}" type="sib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3D3BC325-233B-4290-9D67-892280E685D8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Result</a:t>
          </a:r>
        </a:p>
      </dgm:t>
    </dgm:pt>
    <dgm:pt modelId="{91079365-FC49-4133-BD1E-22A39D170CE4}" type="par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F55C3FA-A795-4EAB-A82C-B004FDEEFE66}" type="sib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F24A36C-832C-40BE-8639-32C21EBB7A4B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7E723912-445D-492F-8007-94FB7B182234}" type="pres">
      <dgm:prSet presAssocID="{CD38C542-A218-41F4-8CEC-33E053713DCD}" presName="chaos" presStyleCnt="0"/>
      <dgm:spPr/>
    </dgm:pt>
    <dgm:pt modelId="{2C761FA5-C6A8-4DDE-80BC-BF41324B58D4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FE82D311-41A7-4E66-A12B-49D27B91E65A}" type="pres">
      <dgm:prSet presAssocID="{CD38C542-A218-41F4-8CEC-33E053713DCD}" presName="c1" presStyleLbl="node1" presStyleIdx="0" presStyleCnt="19"/>
      <dgm:spPr/>
    </dgm:pt>
    <dgm:pt modelId="{91FBAFEB-1BA0-4795-AA73-24BC843906AB}" type="pres">
      <dgm:prSet presAssocID="{CD38C542-A218-41F4-8CEC-33E053713DCD}" presName="c2" presStyleLbl="node1" presStyleIdx="1" presStyleCnt="19"/>
      <dgm:spPr/>
    </dgm:pt>
    <dgm:pt modelId="{FA41BF87-8C5A-4735-8176-14D89FDC7051}" type="pres">
      <dgm:prSet presAssocID="{CD38C542-A218-41F4-8CEC-33E053713DCD}" presName="c3" presStyleLbl="node1" presStyleIdx="2" presStyleCnt="19"/>
      <dgm:spPr/>
    </dgm:pt>
    <dgm:pt modelId="{837C6C5E-0982-4CFF-B8E6-08C4A420AA62}" type="pres">
      <dgm:prSet presAssocID="{CD38C542-A218-41F4-8CEC-33E053713DCD}" presName="c4" presStyleLbl="node1" presStyleIdx="3" presStyleCnt="19"/>
      <dgm:spPr/>
    </dgm:pt>
    <dgm:pt modelId="{51D2D146-C89A-468B-BEF9-4A02AF1E5ED1}" type="pres">
      <dgm:prSet presAssocID="{CD38C542-A218-41F4-8CEC-33E053713DCD}" presName="c5" presStyleLbl="node1" presStyleIdx="4" presStyleCnt="19"/>
      <dgm:spPr/>
    </dgm:pt>
    <dgm:pt modelId="{1C34F362-357D-4021-B698-BE4452785B2B}" type="pres">
      <dgm:prSet presAssocID="{CD38C542-A218-41F4-8CEC-33E053713DCD}" presName="c6" presStyleLbl="node1" presStyleIdx="5" presStyleCnt="19"/>
      <dgm:spPr/>
    </dgm:pt>
    <dgm:pt modelId="{BB480F10-1BF8-4F4A-AEB7-CAC46E8F8C68}" type="pres">
      <dgm:prSet presAssocID="{CD38C542-A218-41F4-8CEC-33E053713DCD}" presName="c7" presStyleLbl="node1" presStyleIdx="6" presStyleCnt="19"/>
      <dgm:spPr/>
    </dgm:pt>
    <dgm:pt modelId="{DF8CDD4D-5255-413B-A162-5F56C197A270}" type="pres">
      <dgm:prSet presAssocID="{CD38C542-A218-41F4-8CEC-33E053713DCD}" presName="c8" presStyleLbl="node1" presStyleIdx="7" presStyleCnt="19"/>
      <dgm:spPr/>
    </dgm:pt>
    <dgm:pt modelId="{0C2DC072-E021-4CBF-A884-4D95DA22B8BC}" type="pres">
      <dgm:prSet presAssocID="{CD38C542-A218-41F4-8CEC-33E053713DCD}" presName="c9" presStyleLbl="node1" presStyleIdx="8" presStyleCnt="19"/>
      <dgm:spPr/>
    </dgm:pt>
    <dgm:pt modelId="{151BB97E-EECD-4860-BFC1-6FD7A3039317}" type="pres">
      <dgm:prSet presAssocID="{CD38C542-A218-41F4-8CEC-33E053713DCD}" presName="c10" presStyleLbl="node1" presStyleIdx="9" presStyleCnt="19"/>
      <dgm:spPr/>
    </dgm:pt>
    <dgm:pt modelId="{59A155A3-B0E4-4E1E-AE97-62E019A823A3}" type="pres">
      <dgm:prSet presAssocID="{CD38C542-A218-41F4-8CEC-33E053713DCD}" presName="c11" presStyleLbl="node1" presStyleIdx="10" presStyleCnt="19"/>
      <dgm:spPr/>
    </dgm:pt>
    <dgm:pt modelId="{13C7F9CE-0DD3-4D27-BA6A-EA9DD997FF49}" type="pres">
      <dgm:prSet presAssocID="{CD38C542-A218-41F4-8CEC-33E053713DCD}" presName="c12" presStyleLbl="node1" presStyleIdx="11" presStyleCnt="19"/>
      <dgm:spPr/>
    </dgm:pt>
    <dgm:pt modelId="{AF25AECD-AFD4-4548-81DF-D34FA9A31698}" type="pres">
      <dgm:prSet presAssocID="{CD38C542-A218-41F4-8CEC-33E053713DCD}" presName="c13" presStyleLbl="node1" presStyleIdx="12" presStyleCnt="19"/>
      <dgm:spPr/>
    </dgm:pt>
    <dgm:pt modelId="{35D840FE-5A03-4F86-9F34-2C8E50226362}" type="pres">
      <dgm:prSet presAssocID="{CD38C542-A218-41F4-8CEC-33E053713DCD}" presName="c14" presStyleLbl="node1" presStyleIdx="13" presStyleCnt="19"/>
      <dgm:spPr/>
    </dgm:pt>
    <dgm:pt modelId="{7ED27179-A497-4F28-A4C5-CF62B714B4D5}" type="pres">
      <dgm:prSet presAssocID="{CD38C542-A218-41F4-8CEC-33E053713DCD}" presName="c15" presStyleLbl="node1" presStyleIdx="14" presStyleCnt="19"/>
      <dgm:spPr/>
    </dgm:pt>
    <dgm:pt modelId="{FDB78E14-ECEA-4673-B287-490ABB5D160D}" type="pres">
      <dgm:prSet presAssocID="{CD38C542-A218-41F4-8CEC-33E053713DCD}" presName="c16" presStyleLbl="node1" presStyleIdx="15" presStyleCnt="19"/>
      <dgm:spPr/>
    </dgm:pt>
    <dgm:pt modelId="{44B8D870-ED6D-458C-AE37-F1BEEDBBFD5D}" type="pres">
      <dgm:prSet presAssocID="{CD38C542-A218-41F4-8CEC-33E053713DCD}" presName="c17" presStyleLbl="node1" presStyleIdx="16" presStyleCnt="19"/>
      <dgm:spPr/>
    </dgm:pt>
    <dgm:pt modelId="{51C6E4C1-2EBD-44F4-A277-7949F1C628BA}" type="pres">
      <dgm:prSet presAssocID="{CD38C542-A218-41F4-8CEC-33E053713DCD}" presName="c18" presStyleLbl="node1" presStyleIdx="17" presStyleCnt="19"/>
      <dgm:spPr/>
    </dgm:pt>
    <dgm:pt modelId="{E90E0763-2C6F-437E-B77F-8781A7028998}" type="pres">
      <dgm:prSet presAssocID="{82DBB876-E5B3-47D4-B3FD-D8F10AB72D04}" presName="chevronComposite1" presStyleCnt="0"/>
      <dgm:spPr/>
    </dgm:pt>
    <dgm:pt modelId="{47423BA9-1CC0-4D07-9A35-80E8487637E9}" type="pres">
      <dgm:prSet presAssocID="{82DBB876-E5B3-47D4-B3FD-D8F10AB72D04}" presName="chevron1" presStyleLbl="sibTrans2D1" presStyleIdx="0" presStyleCnt="4"/>
      <dgm:spPr/>
    </dgm:pt>
    <dgm:pt modelId="{17EECCCF-EC70-4418-A5A4-2A8773D59EB0}" type="pres">
      <dgm:prSet presAssocID="{82DBB876-E5B3-47D4-B3FD-D8F10AB72D04}" presName="spChevron1" presStyleCnt="0"/>
      <dgm:spPr/>
    </dgm:pt>
    <dgm:pt modelId="{7305A656-8DDC-43E0-8E05-32D77C540AA4}" type="pres">
      <dgm:prSet presAssocID="{6FDC79C5-0392-4B91-94CA-7CB2CA18C1B0}" presName="middle" presStyleCnt="0"/>
      <dgm:spPr/>
    </dgm:pt>
    <dgm:pt modelId="{382E118A-7882-47C2-AAEA-D24632CD0688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0E52E04E-26FB-4343-BAAD-70C77EBB7C0F}" type="pres">
      <dgm:prSet presAssocID="{6FDC79C5-0392-4B91-94CA-7CB2CA18C1B0}" presName="spMid" presStyleCnt="0"/>
      <dgm:spPr/>
    </dgm:pt>
    <dgm:pt modelId="{F56A488E-2F2E-4803-9071-C5EEDADDA104}" type="pres">
      <dgm:prSet presAssocID="{4DC7EE98-BB06-4BF6-9CF9-275D88AB6EBF}" presName="chevronComposite1" presStyleCnt="0"/>
      <dgm:spPr/>
    </dgm:pt>
    <dgm:pt modelId="{3BE84366-F821-4624-B807-F97A39F07D16}" type="pres">
      <dgm:prSet presAssocID="{4DC7EE98-BB06-4BF6-9CF9-275D88AB6EBF}" presName="chevron1" presStyleLbl="sibTrans2D1" presStyleIdx="1" presStyleCnt="4"/>
      <dgm:spPr/>
    </dgm:pt>
    <dgm:pt modelId="{E091B705-0F41-4012-95AC-2C236384BC0B}" type="pres">
      <dgm:prSet presAssocID="{4DC7EE98-BB06-4BF6-9CF9-275D88AB6EBF}" presName="spChevron1" presStyleCnt="0"/>
      <dgm:spPr/>
    </dgm:pt>
    <dgm:pt modelId="{3E285D12-F99A-4695-92D4-2F6B10C3CC4E}" type="pres">
      <dgm:prSet presAssocID="{230851A3-4145-4853-8C8D-E5CECC4298E3}" presName="middle" presStyleCnt="0"/>
      <dgm:spPr/>
    </dgm:pt>
    <dgm:pt modelId="{B6363E42-2AC0-4C34-B4B9-B16132E182E5}" type="pres">
      <dgm:prSet presAssocID="{230851A3-4145-4853-8C8D-E5CECC4298E3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A7137B86-F8F6-44EB-BBA2-39ABD94D8EB4}" type="pres">
      <dgm:prSet presAssocID="{230851A3-4145-4853-8C8D-E5CECC4298E3}" presName="spMid" presStyleCnt="0"/>
      <dgm:spPr/>
    </dgm:pt>
    <dgm:pt modelId="{26F1C13F-C403-4DF0-B6FE-870EE9BE71B4}" type="pres">
      <dgm:prSet presAssocID="{B281CE41-6CD5-4B3F-A49C-4CDACEDBB8B2}" presName="chevronComposite1" presStyleCnt="0"/>
      <dgm:spPr/>
    </dgm:pt>
    <dgm:pt modelId="{52CF1947-CF21-4D0B-9AE1-370176B4C63E}" type="pres">
      <dgm:prSet presAssocID="{B281CE41-6CD5-4B3F-A49C-4CDACEDBB8B2}" presName="chevron1" presStyleLbl="sibTrans2D1" presStyleIdx="2" presStyleCnt="4"/>
      <dgm:spPr/>
    </dgm:pt>
    <dgm:pt modelId="{A3EA0D15-3D6A-4770-AB9D-6213C99757F6}" type="pres">
      <dgm:prSet presAssocID="{B281CE41-6CD5-4B3F-A49C-4CDACEDBB8B2}" presName="spChevron1" presStyleCnt="0"/>
      <dgm:spPr/>
    </dgm:pt>
    <dgm:pt modelId="{59058C66-687D-40F9-B83E-E5A32F2172C9}" type="pres">
      <dgm:prSet presAssocID="{4D3955FA-D16C-47FE-8C0C-DB505979BBED}" presName="middle" presStyleCnt="0"/>
      <dgm:spPr/>
    </dgm:pt>
    <dgm:pt modelId="{8BDD535B-0E22-4602-AC32-6DC089163C21}" type="pres">
      <dgm:prSet presAssocID="{4D3955FA-D16C-47FE-8C0C-DB505979BBED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C7A9BD1B-0D14-4AB9-9E2D-EC4B6046B9A0}" type="pres">
      <dgm:prSet presAssocID="{4D3955FA-D16C-47FE-8C0C-DB505979BBED}" presName="spMid" presStyleCnt="0"/>
      <dgm:spPr/>
    </dgm:pt>
    <dgm:pt modelId="{2E8C48E7-50B8-465D-AB9D-E4E54CB19EDD}" type="pres">
      <dgm:prSet presAssocID="{D734FD57-2DD4-4937-A0D7-493B55669530}" presName="chevronComposite1" presStyleCnt="0"/>
      <dgm:spPr/>
    </dgm:pt>
    <dgm:pt modelId="{43CFA06A-0904-41C1-949E-04FEDC6E8C53}" type="pres">
      <dgm:prSet presAssocID="{D734FD57-2DD4-4937-A0D7-493B55669530}" presName="chevron1" presStyleLbl="sibTrans2D1" presStyleIdx="3" presStyleCnt="4"/>
      <dgm:spPr/>
    </dgm:pt>
    <dgm:pt modelId="{928E3AEB-FD4E-445A-9839-325B41A24372}" type="pres">
      <dgm:prSet presAssocID="{D734FD57-2DD4-4937-A0D7-493B55669530}" presName="spChevron1" presStyleCnt="0"/>
      <dgm:spPr/>
    </dgm:pt>
    <dgm:pt modelId="{0F74259B-0B4B-40CF-B9BC-14BA8C863476}" type="pres">
      <dgm:prSet presAssocID="{3D3BC325-233B-4290-9D67-892280E685D8}" presName="last" presStyleCnt="0"/>
      <dgm:spPr/>
    </dgm:pt>
    <dgm:pt modelId="{5C06B59E-0067-4AFC-B263-2BE6D9C86C59}" type="pres">
      <dgm:prSet presAssocID="{3D3BC325-233B-4290-9D67-892280E685D8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54E7B9F0-587B-4BB8-A510-410D273ABFD0}" type="pres">
      <dgm:prSet presAssocID="{3D3BC325-233B-4290-9D67-892280E685D8}" presName="spN" presStyleCnt="0"/>
      <dgm:spPr/>
    </dgm:pt>
  </dgm:ptLst>
  <dgm:cxnLst>
    <dgm:cxn modelId="{09D8BC7A-80C7-4581-9A65-427E0F613B23}" type="presOf" srcId="{3D3BC325-233B-4290-9D67-892280E685D8}" destId="{5C06B59E-0067-4AFC-B263-2BE6D9C86C59}" srcOrd="0" destOrd="0" presId="urn:microsoft.com/office/officeart/2009/3/layout/RandomtoResultProcess"/>
    <dgm:cxn modelId="{F017198D-D8CE-42F9-9D70-1C7B55FDB884}" type="presOf" srcId="{230851A3-4145-4853-8C8D-E5CECC4298E3}" destId="{B6363E42-2AC0-4C34-B4B9-B16132E182E5}" srcOrd="0" destOrd="0" presId="urn:microsoft.com/office/officeart/2009/3/layout/RandomtoResultProcess"/>
    <dgm:cxn modelId="{E86382C5-8BDB-4373-B041-D24E2C1EB586}" type="presOf" srcId="{72F25B54-7ABB-4DD2-8889-F2CFC21D1312}" destId="{8F24A36C-832C-40BE-8639-32C21EBB7A4B}" srcOrd="0" destOrd="0" presId="urn:microsoft.com/office/officeart/2009/3/layout/RandomtoResultProcess"/>
    <dgm:cxn modelId="{DA44F8DB-20D3-4D8C-8461-E519CDC36EC7}" type="presOf" srcId="{6FDC79C5-0392-4B91-94CA-7CB2CA18C1B0}" destId="{382E118A-7882-47C2-AAEA-D24632CD0688}" srcOrd="0" destOrd="0" presId="urn:microsoft.com/office/officeart/2009/3/layout/RandomtoResultProcess"/>
    <dgm:cxn modelId="{424E4FEC-7583-417B-96CB-9E418B911C01}" type="presOf" srcId="{CD38C542-A218-41F4-8CEC-33E053713DCD}" destId="{2C761FA5-C6A8-4DDE-80BC-BF41324B58D4}" srcOrd="0" destOrd="0" presId="urn:microsoft.com/office/officeart/2009/3/layout/RandomtoResultProcess"/>
    <dgm:cxn modelId="{CFB70E12-A8EC-4F93-BB18-4A44B763A246}" srcId="{72F25B54-7ABB-4DD2-8889-F2CFC21D1312}" destId="{230851A3-4145-4853-8C8D-E5CECC4298E3}" srcOrd="2" destOrd="0" parTransId="{5633720D-2E2D-491C-AF5C-079B950E42F1}" sibTransId="{B281CE41-6CD5-4B3F-A49C-4CDACEDBB8B2}"/>
    <dgm:cxn modelId="{47974F60-6F6B-4890-95A9-11E4CCEB315B}" srcId="{72F25B54-7ABB-4DD2-8889-F2CFC21D1312}" destId="{3D3BC325-233B-4290-9D67-892280E685D8}" srcOrd="4" destOrd="0" parTransId="{91079365-FC49-4133-BD1E-22A39D170CE4}" sibTransId="{4F55C3FA-A795-4EAB-A82C-B004FDEEFE66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E7323965-12DF-4815-BDC3-4AD9B68F4AC1}" type="presOf" srcId="{4D3955FA-D16C-47FE-8C0C-DB505979BBED}" destId="{8BDD535B-0E22-4602-AC32-6DC089163C21}" srcOrd="0" destOrd="0" presId="urn:microsoft.com/office/officeart/2009/3/layout/RandomtoResultProcess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4C420AD4-3240-4703-B881-05CB09F9DCA3}" srcId="{72F25B54-7ABB-4DD2-8889-F2CFC21D1312}" destId="{4D3955FA-D16C-47FE-8C0C-DB505979BBED}" srcOrd="3" destOrd="0" parTransId="{1D8D00D3-424C-4489-B9C1-308249F3492C}" sibTransId="{D734FD57-2DD4-4937-A0D7-493B55669530}"/>
    <dgm:cxn modelId="{0B22619C-1807-4569-AA4B-CEE3B5E91E59}" type="presParOf" srcId="{8F24A36C-832C-40BE-8639-32C21EBB7A4B}" destId="{7E723912-445D-492F-8007-94FB7B182234}" srcOrd="0" destOrd="0" presId="urn:microsoft.com/office/officeart/2009/3/layout/RandomtoResultProcess"/>
    <dgm:cxn modelId="{4252E953-01CF-49CE-BCD8-A9E252D21621}" type="presParOf" srcId="{7E723912-445D-492F-8007-94FB7B182234}" destId="{2C761FA5-C6A8-4DDE-80BC-BF41324B58D4}" srcOrd="0" destOrd="0" presId="urn:microsoft.com/office/officeart/2009/3/layout/RandomtoResultProcess"/>
    <dgm:cxn modelId="{FDC72DB0-D646-4028-A794-F1678D7D945D}" type="presParOf" srcId="{7E723912-445D-492F-8007-94FB7B182234}" destId="{FE82D311-41A7-4E66-A12B-49D27B91E65A}" srcOrd="1" destOrd="0" presId="urn:microsoft.com/office/officeart/2009/3/layout/RandomtoResultProcess"/>
    <dgm:cxn modelId="{BC4E7AA6-6AEC-4F9D-872A-E7B95F364233}" type="presParOf" srcId="{7E723912-445D-492F-8007-94FB7B182234}" destId="{91FBAFEB-1BA0-4795-AA73-24BC843906AB}" srcOrd="2" destOrd="0" presId="urn:microsoft.com/office/officeart/2009/3/layout/RandomtoResultProcess"/>
    <dgm:cxn modelId="{95A4FF98-2B8A-4CAB-AC81-190D45529FC4}" type="presParOf" srcId="{7E723912-445D-492F-8007-94FB7B182234}" destId="{FA41BF87-8C5A-4735-8176-14D89FDC7051}" srcOrd="3" destOrd="0" presId="urn:microsoft.com/office/officeart/2009/3/layout/RandomtoResultProcess"/>
    <dgm:cxn modelId="{9152A10F-9FA6-44C1-8ADD-47D2FB20C2CF}" type="presParOf" srcId="{7E723912-445D-492F-8007-94FB7B182234}" destId="{837C6C5E-0982-4CFF-B8E6-08C4A420AA62}" srcOrd="4" destOrd="0" presId="urn:microsoft.com/office/officeart/2009/3/layout/RandomtoResultProcess"/>
    <dgm:cxn modelId="{08C24235-3FB7-4CAE-95F5-747D2ACE951F}" type="presParOf" srcId="{7E723912-445D-492F-8007-94FB7B182234}" destId="{51D2D146-C89A-468B-BEF9-4A02AF1E5ED1}" srcOrd="5" destOrd="0" presId="urn:microsoft.com/office/officeart/2009/3/layout/RandomtoResultProcess"/>
    <dgm:cxn modelId="{BB07561F-B454-4564-819D-BAC6CBE5E9F5}" type="presParOf" srcId="{7E723912-445D-492F-8007-94FB7B182234}" destId="{1C34F362-357D-4021-B698-BE4452785B2B}" srcOrd="6" destOrd="0" presId="urn:microsoft.com/office/officeart/2009/3/layout/RandomtoResultProcess"/>
    <dgm:cxn modelId="{C01E098D-97C4-44AD-A4FA-D00696A3B1FD}" type="presParOf" srcId="{7E723912-445D-492F-8007-94FB7B182234}" destId="{BB480F10-1BF8-4F4A-AEB7-CAC46E8F8C68}" srcOrd="7" destOrd="0" presId="urn:microsoft.com/office/officeart/2009/3/layout/RandomtoResultProcess"/>
    <dgm:cxn modelId="{F45B83FC-F667-4E1B-B796-FAC1A2E17A45}" type="presParOf" srcId="{7E723912-445D-492F-8007-94FB7B182234}" destId="{DF8CDD4D-5255-413B-A162-5F56C197A270}" srcOrd="8" destOrd="0" presId="urn:microsoft.com/office/officeart/2009/3/layout/RandomtoResultProcess"/>
    <dgm:cxn modelId="{B9D187AA-66B3-46EA-9088-7B5D66BE01B9}" type="presParOf" srcId="{7E723912-445D-492F-8007-94FB7B182234}" destId="{0C2DC072-E021-4CBF-A884-4D95DA22B8BC}" srcOrd="9" destOrd="0" presId="urn:microsoft.com/office/officeart/2009/3/layout/RandomtoResultProcess"/>
    <dgm:cxn modelId="{435F4B77-33BF-44B1-AA75-C7F07BD87664}" type="presParOf" srcId="{7E723912-445D-492F-8007-94FB7B182234}" destId="{151BB97E-EECD-4860-BFC1-6FD7A3039317}" srcOrd="10" destOrd="0" presId="urn:microsoft.com/office/officeart/2009/3/layout/RandomtoResultProcess"/>
    <dgm:cxn modelId="{4AFE1A1F-CBC9-4D54-B493-9DB5AA587888}" type="presParOf" srcId="{7E723912-445D-492F-8007-94FB7B182234}" destId="{59A155A3-B0E4-4E1E-AE97-62E019A823A3}" srcOrd="11" destOrd="0" presId="urn:microsoft.com/office/officeart/2009/3/layout/RandomtoResultProcess"/>
    <dgm:cxn modelId="{FF7AD1D4-4F49-4C84-BFB8-B343274545B4}" type="presParOf" srcId="{7E723912-445D-492F-8007-94FB7B182234}" destId="{13C7F9CE-0DD3-4D27-BA6A-EA9DD997FF49}" srcOrd="12" destOrd="0" presId="urn:microsoft.com/office/officeart/2009/3/layout/RandomtoResultProcess"/>
    <dgm:cxn modelId="{E0448D11-9392-4713-8E3D-1BFB7CC86674}" type="presParOf" srcId="{7E723912-445D-492F-8007-94FB7B182234}" destId="{AF25AECD-AFD4-4548-81DF-D34FA9A31698}" srcOrd="13" destOrd="0" presId="urn:microsoft.com/office/officeart/2009/3/layout/RandomtoResultProcess"/>
    <dgm:cxn modelId="{23FD43AF-B331-49E5-8908-19FA1C02A4DA}" type="presParOf" srcId="{7E723912-445D-492F-8007-94FB7B182234}" destId="{35D840FE-5A03-4F86-9F34-2C8E50226362}" srcOrd="14" destOrd="0" presId="urn:microsoft.com/office/officeart/2009/3/layout/RandomtoResultProcess"/>
    <dgm:cxn modelId="{FDDD9397-80B3-4011-942C-548CB0DA867E}" type="presParOf" srcId="{7E723912-445D-492F-8007-94FB7B182234}" destId="{7ED27179-A497-4F28-A4C5-CF62B714B4D5}" srcOrd="15" destOrd="0" presId="urn:microsoft.com/office/officeart/2009/3/layout/RandomtoResultProcess"/>
    <dgm:cxn modelId="{EB6348A1-9E17-4D1E-B57A-5D52C9231D3E}" type="presParOf" srcId="{7E723912-445D-492F-8007-94FB7B182234}" destId="{FDB78E14-ECEA-4673-B287-490ABB5D160D}" srcOrd="16" destOrd="0" presId="urn:microsoft.com/office/officeart/2009/3/layout/RandomtoResultProcess"/>
    <dgm:cxn modelId="{8A6B08D1-23D3-4F55-9558-AD69E2E4B5F5}" type="presParOf" srcId="{7E723912-445D-492F-8007-94FB7B182234}" destId="{44B8D870-ED6D-458C-AE37-F1BEEDBBFD5D}" srcOrd="17" destOrd="0" presId="urn:microsoft.com/office/officeart/2009/3/layout/RandomtoResultProcess"/>
    <dgm:cxn modelId="{7B697111-E399-48B5-AF58-BC74425A163D}" type="presParOf" srcId="{7E723912-445D-492F-8007-94FB7B182234}" destId="{51C6E4C1-2EBD-44F4-A277-7949F1C628BA}" srcOrd="18" destOrd="0" presId="urn:microsoft.com/office/officeart/2009/3/layout/RandomtoResultProcess"/>
    <dgm:cxn modelId="{B6C69E6C-5E20-45D8-81A0-2CCB7365347B}" type="presParOf" srcId="{8F24A36C-832C-40BE-8639-32C21EBB7A4B}" destId="{E90E0763-2C6F-437E-B77F-8781A7028998}" srcOrd="1" destOrd="0" presId="urn:microsoft.com/office/officeart/2009/3/layout/RandomtoResultProcess"/>
    <dgm:cxn modelId="{C5C2AFBE-8553-4703-A07E-5D12229506DA}" type="presParOf" srcId="{E90E0763-2C6F-437E-B77F-8781A7028998}" destId="{47423BA9-1CC0-4D07-9A35-80E8487637E9}" srcOrd="0" destOrd="0" presId="urn:microsoft.com/office/officeart/2009/3/layout/RandomtoResultProcess"/>
    <dgm:cxn modelId="{96CCF687-5D9F-460E-82DB-335EA97B4F63}" type="presParOf" srcId="{E90E0763-2C6F-437E-B77F-8781A7028998}" destId="{17EECCCF-EC70-4418-A5A4-2A8773D59EB0}" srcOrd="1" destOrd="0" presId="urn:microsoft.com/office/officeart/2009/3/layout/RandomtoResultProcess"/>
    <dgm:cxn modelId="{9E3B5818-2417-4AAF-AC42-F644BD5453B2}" type="presParOf" srcId="{8F24A36C-832C-40BE-8639-32C21EBB7A4B}" destId="{7305A656-8DDC-43E0-8E05-32D77C540AA4}" srcOrd="2" destOrd="0" presId="urn:microsoft.com/office/officeart/2009/3/layout/RandomtoResultProcess"/>
    <dgm:cxn modelId="{915E1D08-2D31-4AF3-8168-B2EEA5023930}" type="presParOf" srcId="{7305A656-8DDC-43E0-8E05-32D77C540AA4}" destId="{382E118A-7882-47C2-AAEA-D24632CD0688}" srcOrd="0" destOrd="0" presId="urn:microsoft.com/office/officeart/2009/3/layout/RandomtoResultProcess"/>
    <dgm:cxn modelId="{60B8C007-FE35-494F-8629-B6FFE9F9C6E5}" type="presParOf" srcId="{7305A656-8DDC-43E0-8E05-32D77C540AA4}" destId="{0E52E04E-26FB-4343-BAAD-70C77EBB7C0F}" srcOrd="1" destOrd="0" presId="urn:microsoft.com/office/officeart/2009/3/layout/RandomtoResultProcess"/>
    <dgm:cxn modelId="{04E5C2F7-DCAB-4B24-B4A7-C6C3D3726451}" type="presParOf" srcId="{8F24A36C-832C-40BE-8639-32C21EBB7A4B}" destId="{F56A488E-2F2E-4803-9071-C5EEDADDA104}" srcOrd="3" destOrd="0" presId="urn:microsoft.com/office/officeart/2009/3/layout/RandomtoResultProcess"/>
    <dgm:cxn modelId="{9B34DE69-3508-4A51-BBFF-09F36B5ED441}" type="presParOf" srcId="{F56A488E-2F2E-4803-9071-C5EEDADDA104}" destId="{3BE84366-F821-4624-B807-F97A39F07D16}" srcOrd="0" destOrd="0" presId="urn:microsoft.com/office/officeart/2009/3/layout/RandomtoResultProcess"/>
    <dgm:cxn modelId="{AD7A5415-500D-431C-84DA-AF484131B2E4}" type="presParOf" srcId="{F56A488E-2F2E-4803-9071-C5EEDADDA104}" destId="{E091B705-0F41-4012-95AC-2C236384BC0B}" srcOrd="1" destOrd="0" presId="urn:microsoft.com/office/officeart/2009/3/layout/RandomtoResultProcess"/>
    <dgm:cxn modelId="{82E94B09-A79F-4DED-8692-BE96F1A4AB57}" type="presParOf" srcId="{8F24A36C-832C-40BE-8639-32C21EBB7A4B}" destId="{3E285D12-F99A-4695-92D4-2F6B10C3CC4E}" srcOrd="4" destOrd="0" presId="urn:microsoft.com/office/officeart/2009/3/layout/RandomtoResultProcess"/>
    <dgm:cxn modelId="{1A0EBDFF-2257-4CAF-A7CD-1AF5CC4DA475}" type="presParOf" srcId="{3E285D12-F99A-4695-92D4-2F6B10C3CC4E}" destId="{B6363E42-2AC0-4C34-B4B9-B16132E182E5}" srcOrd="0" destOrd="0" presId="urn:microsoft.com/office/officeart/2009/3/layout/RandomtoResultProcess"/>
    <dgm:cxn modelId="{4DBF4A62-2D7B-430B-89B1-ADF634F55340}" type="presParOf" srcId="{3E285D12-F99A-4695-92D4-2F6B10C3CC4E}" destId="{A7137B86-F8F6-44EB-BBA2-39ABD94D8EB4}" srcOrd="1" destOrd="0" presId="urn:microsoft.com/office/officeart/2009/3/layout/RandomtoResultProcess"/>
    <dgm:cxn modelId="{5CC65555-C1F8-4E19-92B5-167CEB2805DE}" type="presParOf" srcId="{8F24A36C-832C-40BE-8639-32C21EBB7A4B}" destId="{26F1C13F-C403-4DF0-B6FE-870EE9BE71B4}" srcOrd="5" destOrd="0" presId="urn:microsoft.com/office/officeart/2009/3/layout/RandomtoResultProcess"/>
    <dgm:cxn modelId="{BD3687A5-E120-4195-AC6B-F30F8B8E7679}" type="presParOf" srcId="{26F1C13F-C403-4DF0-B6FE-870EE9BE71B4}" destId="{52CF1947-CF21-4D0B-9AE1-370176B4C63E}" srcOrd="0" destOrd="0" presId="urn:microsoft.com/office/officeart/2009/3/layout/RandomtoResultProcess"/>
    <dgm:cxn modelId="{5B685721-8E96-46E4-9D3F-A6B228A46649}" type="presParOf" srcId="{26F1C13F-C403-4DF0-B6FE-870EE9BE71B4}" destId="{A3EA0D15-3D6A-4770-AB9D-6213C99757F6}" srcOrd="1" destOrd="0" presId="urn:microsoft.com/office/officeart/2009/3/layout/RandomtoResultProcess"/>
    <dgm:cxn modelId="{3DF98504-47BE-46A6-8A9B-CB9F268F108B}" type="presParOf" srcId="{8F24A36C-832C-40BE-8639-32C21EBB7A4B}" destId="{59058C66-687D-40F9-B83E-E5A32F2172C9}" srcOrd="6" destOrd="0" presId="urn:microsoft.com/office/officeart/2009/3/layout/RandomtoResultProcess"/>
    <dgm:cxn modelId="{20BF8E88-6FBD-4914-9104-E12B16256EA4}" type="presParOf" srcId="{59058C66-687D-40F9-B83E-E5A32F2172C9}" destId="{8BDD535B-0E22-4602-AC32-6DC089163C21}" srcOrd="0" destOrd="0" presId="urn:microsoft.com/office/officeart/2009/3/layout/RandomtoResultProcess"/>
    <dgm:cxn modelId="{5F8FAD00-9D6F-4432-9D29-7AC236CC7CEB}" type="presParOf" srcId="{59058C66-687D-40F9-B83E-E5A32F2172C9}" destId="{C7A9BD1B-0D14-4AB9-9E2D-EC4B6046B9A0}" srcOrd="1" destOrd="0" presId="urn:microsoft.com/office/officeart/2009/3/layout/RandomtoResultProcess"/>
    <dgm:cxn modelId="{63FAE21B-8D75-46FF-AC3F-6A531C030589}" type="presParOf" srcId="{8F24A36C-832C-40BE-8639-32C21EBB7A4B}" destId="{2E8C48E7-50B8-465D-AB9D-E4E54CB19EDD}" srcOrd="7" destOrd="0" presId="urn:microsoft.com/office/officeart/2009/3/layout/RandomtoResultProcess"/>
    <dgm:cxn modelId="{2829196A-142F-4FA2-87AC-1DE543085307}" type="presParOf" srcId="{2E8C48E7-50B8-465D-AB9D-E4E54CB19EDD}" destId="{43CFA06A-0904-41C1-949E-04FEDC6E8C53}" srcOrd="0" destOrd="0" presId="urn:microsoft.com/office/officeart/2009/3/layout/RandomtoResultProcess"/>
    <dgm:cxn modelId="{074609D5-3AFD-4EEA-9E91-3978DDBD81DD}" type="presParOf" srcId="{2E8C48E7-50B8-465D-AB9D-E4E54CB19EDD}" destId="{928E3AEB-FD4E-445A-9839-325B41A24372}" srcOrd="1" destOrd="0" presId="urn:microsoft.com/office/officeart/2009/3/layout/RandomtoResultProcess"/>
    <dgm:cxn modelId="{AF41C5D1-5E6B-41F0-9288-AAD557CC02AE}" type="presParOf" srcId="{8F24A36C-832C-40BE-8639-32C21EBB7A4B}" destId="{0F74259B-0B4B-40CF-B9BC-14BA8C863476}" srcOrd="8" destOrd="0" presId="urn:microsoft.com/office/officeart/2009/3/layout/RandomtoResultProcess"/>
    <dgm:cxn modelId="{F0FEA1D3-9BB0-4BED-A408-3EA1DA7AE05B}" type="presParOf" srcId="{0F74259B-0B4B-40CF-B9BC-14BA8C863476}" destId="{5C06B59E-0067-4AFC-B263-2BE6D9C86C59}" srcOrd="0" destOrd="0" presId="urn:microsoft.com/office/officeart/2009/3/layout/RandomtoResultProcess"/>
    <dgm:cxn modelId="{7F91EC63-0CAF-46AC-9772-F7ED61EFBDF9}" type="presParOf" srcId="{0F74259B-0B4B-40CF-B9BC-14BA8C863476}" destId="{54E7B9F0-587B-4BB8-A510-410D273ABFD0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Recognition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Cases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30851A3-4145-4853-8C8D-E5CECC4298E3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5633720D-2E2D-491C-AF5C-079B950E42F1}" type="par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B281CE41-6CD5-4B3F-A49C-4CDACEDBB8B2}" type="sib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3955FA-D16C-47FE-8C0C-DB505979BBED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1D8D00D3-424C-4489-B9C1-308249F3492C}" type="par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734FD57-2DD4-4937-A0D7-493B55669530}" type="sib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3D3BC325-233B-4290-9D67-892280E685D8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Result</a:t>
          </a:r>
        </a:p>
      </dgm:t>
    </dgm:pt>
    <dgm:pt modelId="{91079365-FC49-4133-BD1E-22A39D170CE4}" type="par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F55C3FA-A795-4EAB-A82C-B004FDEEFE66}" type="sib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7B027FB9-8854-4F69-AEBD-2CFA6FB2BC92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11D0DCDC-2C96-4145-BA36-C852C821297D}" type="pres">
      <dgm:prSet presAssocID="{CD38C542-A218-41F4-8CEC-33E053713DCD}" presName="chaos" presStyleCnt="0"/>
      <dgm:spPr/>
    </dgm:pt>
    <dgm:pt modelId="{C03EF467-51D6-4B83-9CCD-F9CA6BF050BA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F70BB6B2-FBB4-4273-9F04-FE91EF7B0C99}" type="pres">
      <dgm:prSet presAssocID="{CD38C542-A218-41F4-8CEC-33E053713DCD}" presName="c1" presStyleLbl="node1" presStyleIdx="0" presStyleCnt="19"/>
      <dgm:spPr/>
    </dgm:pt>
    <dgm:pt modelId="{0CAE1B20-6DE0-424E-AF05-2E7A15521324}" type="pres">
      <dgm:prSet presAssocID="{CD38C542-A218-41F4-8CEC-33E053713DCD}" presName="c2" presStyleLbl="node1" presStyleIdx="1" presStyleCnt="19"/>
      <dgm:spPr/>
    </dgm:pt>
    <dgm:pt modelId="{76EDB038-432D-4BB8-8B3E-DF57521453E7}" type="pres">
      <dgm:prSet presAssocID="{CD38C542-A218-41F4-8CEC-33E053713DCD}" presName="c3" presStyleLbl="node1" presStyleIdx="2" presStyleCnt="19"/>
      <dgm:spPr/>
    </dgm:pt>
    <dgm:pt modelId="{F26EC9A1-E551-4C6C-A698-96509B9351CE}" type="pres">
      <dgm:prSet presAssocID="{CD38C542-A218-41F4-8CEC-33E053713DCD}" presName="c4" presStyleLbl="node1" presStyleIdx="3" presStyleCnt="19"/>
      <dgm:spPr/>
    </dgm:pt>
    <dgm:pt modelId="{882CF62A-5387-40F1-8A6B-139077B415AF}" type="pres">
      <dgm:prSet presAssocID="{CD38C542-A218-41F4-8CEC-33E053713DCD}" presName="c5" presStyleLbl="node1" presStyleIdx="4" presStyleCnt="19"/>
      <dgm:spPr/>
    </dgm:pt>
    <dgm:pt modelId="{879CDD1E-C958-497B-8761-4432CAF70656}" type="pres">
      <dgm:prSet presAssocID="{CD38C542-A218-41F4-8CEC-33E053713DCD}" presName="c6" presStyleLbl="node1" presStyleIdx="5" presStyleCnt="19"/>
      <dgm:spPr/>
    </dgm:pt>
    <dgm:pt modelId="{C9B7BDBA-DC5A-4278-A00F-320E95C236E5}" type="pres">
      <dgm:prSet presAssocID="{CD38C542-A218-41F4-8CEC-33E053713DCD}" presName="c7" presStyleLbl="node1" presStyleIdx="6" presStyleCnt="19"/>
      <dgm:spPr/>
    </dgm:pt>
    <dgm:pt modelId="{C47FD9D3-C22C-4E16-A02A-0FBCAD6BA751}" type="pres">
      <dgm:prSet presAssocID="{CD38C542-A218-41F4-8CEC-33E053713DCD}" presName="c8" presStyleLbl="node1" presStyleIdx="7" presStyleCnt="19"/>
      <dgm:spPr/>
    </dgm:pt>
    <dgm:pt modelId="{194A7AE7-8B7E-444F-803E-DFE0EEFC2A2E}" type="pres">
      <dgm:prSet presAssocID="{CD38C542-A218-41F4-8CEC-33E053713DCD}" presName="c9" presStyleLbl="node1" presStyleIdx="8" presStyleCnt="19"/>
      <dgm:spPr/>
    </dgm:pt>
    <dgm:pt modelId="{4D838BC8-9DF2-48DD-89DE-9CF4F6548034}" type="pres">
      <dgm:prSet presAssocID="{CD38C542-A218-41F4-8CEC-33E053713DCD}" presName="c10" presStyleLbl="node1" presStyleIdx="9" presStyleCnt="19"/>
      <dgm:spPr/>
    </dgm:pt>
    <dgm:pt modelId="{210DEDB9-A78C-4E4D-B188-3F3EAC8B6A6E}" type="pres">
      <dgm:prSet presAssocID="{CD38C542-A218-41F4-8CEC-33E053713DCD}" presName="c11" presStyleLbl="node1" presStyleIdx="10" presStyleCnt="19"/>
      <dgm:spPr/>
    </dgm:pt>
    <dgm:pt modelId="{08DA8471-A769-44B9-831E-EA93D61B0921}" type="pres">
      <dgm:prSet presAssocID="{CD38C542-A218-41F4-8CEC-33E053713DCD}" presName="c12" presStyleLbl="node1" presStyleIdx="11" presStyleCnt="19"/>
      <dgm:spPr/>
    </dgm:pt>
    <dgm:pt modelId="{E3C0E555-2681-4754-9A87-E0584D48BAA3}" type="pres">
      <dgm:prSet presAssocID="{CD38C542-A218-41F4-8CEC-33E053713DCD}" presName="c13" presStyleLbl="node1" presStyleIdx="12" presStyleCnt="19"/>
      <dgm:spPr/>
    </dgm:pt>
    <dgm:pt modelId="{B650D9D4-7D15-4CE6-8631-C425A565C052}" type="pres">
      <dgm:prSet presAssocID="{CD38C542-A218-41F4-8CEC-33E053713DCD}" presName="c14" presStyleLbl="node1" presStyleIdx="13" presStyleCnt="19"/>
      <dgm:spPr/>
    </dgm:pt>
    <dgm:pt modelId="{61590337-D5D0-40B7-AC22-817B023FB350}" type="pres">
      <dgm:prSet presAssocID="{CD38C542-A218-41F4-8CEC-33E053713DCD}" presName="c15" presStyleLbl="node1" presStyleIdx="14" presStyleCnt="19"/>
      <dgm:spPr/>
    </dgm:pt>
    <dgm:pt modelId="{B066B947-4D39-4B68-A494-59FD3BD4FC9F}" type="pres">
      <dgm:prSet presAssocID="{CD38C542-A218-41F4-8CEC-33E053713DCD}" presName="c16" presStyleLbl="node1" presStyleIdx="15" presStyleCnt="19"/>
      <dgm:spPr/>
    </dgm:pt>
    <dgm:pt modelId="{587488B2-02DB-4D32-A8B3-7D862B2F7654}" type="pres">
      <dgm:prSet presAssocID="{CD38C542-A218-41F4-8CEC-33E053713DCD}" presName="c17" presStyleLbl="node1" presStyleIdx="16" presStyleCnt="19"/>
      <dgm:spPr/>
    </dgm:pt>
    <dgm:pt modelId="{EB47DDAD-66B2-4683-82DA-C4B1D5E5A2D2}" type="pres">
      <dgm:prSet presAssocID="{CD38C542-A218-41F4-8CEC-33E053713DCD}" presName="c18" presStyleLbl="node1" presStyleIdx="17" presStyleCnt="19"/>
      <dgm:spPr/>
    </dgm:pt>
    <dgm:pt modelId="{0D443ABB-0568-4BEE-BBF7-91F2B490E519}" type="pres">
      <dgm:prSet presAssocID="{82DBB876-E5B3-47D4-B3FD-D8F10AB72D04}" presName="chevronComposite1" presStyleCnt="0"/>
      <dgm:spPr/>
    </dgm:pt>
    <dgm:pt modelId="{1B4375D2-7F75-4C42-BBF9-D27D935A18B5}" type="pres">
      <dgm:prSet presAssocID="{82DBB876-E5B3-47D4-B3FD-D8F10AB72D04}" presName="chevron1" presStyleLbl="sibTrans2D1" presStyleIdx="0" presStyleCnt="4"/>
      <dgm:spPr/>
    </dgm:pt>
    <dgm:pt modelId="{CEB403CC-6810-418D-8085-279E7E60E0CD}" type="pres">
      <dgm:prSet presAssocID="{82DBB876-E5B3-47D4-B3FD-D8F10AB72D04}" presName="spChevron1" presStyleCnt="0"/>
      <dgm:spPr/>
    </dgm:pt>
    <dgm:pt modelId="{0CD5E449-4CCD-4D3B-BDF1-201E556C4847}" type="pres">
      <dgm:prSet presAssocID="{6FDC79C5-0392-4B91-94CA-7CB2CA18C1B0}" presName="middle" presStyleCnt="0"/>
      <dgm:spPr/>
    </dgm:pt>
    <dgm:pt modelId="{F9894F13-C6CB-48E4-A908-1C9B80F56CEB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62778BF9-CD39-4436-92ED-CD58530CC1EB}" type="pres">
      <dgm:prSet presAssocID="{6FDC79C5-0392-4B91-94CA-7CB2CA18C1B0}" presName="spMid" presStyleCnt="0"/>
      <dgm:spPr/>
    </dgm:pt>
    <dgm:pt modelId="{2D7003A1-9A55-458F-A31D-35916D375E34}" type="pres">
      <dgm:prSet presAssocID="{4DC7EE98-BB06-4BF6-9CF9-275D88AB6EBF}" presName="chevronComposite1" presStyleCnt="0"/>
      <dgm:spPr/>
    </dgm:pt>
    <dgm:pt modelId="{C3484B3E-345A-4444-9137-9FD7864C2ED2}" type="pres">
      <dgm:prSet presAssocID="{4DC7EE98-BB06-4BF6-9CF9-275D88AB6EBF}" presName="chevron1" presStyleLbl="sibTrans2D1" presStyleIdx="1" presStyleCnt="4"/>
      <dgm:spPr/>
    </dgm:pt>
    <dgm:pt modelId="{780863C4-3FD4-4150-896A-02913B3254C3}" type="pres">
      <dgm:prSet presAssocID="{4DC7EE98-BB06-4BF6-9CF9-275D88AB6EBF}" presName="spChevron1" presStyleCnt="0"/>
      <dgm:spPr/>
    </dgm:pt>
    <dgm:pt modelId="{7BB348EE-FE05-47B7-A3FB-4A12BD960F6A}" type="pres">
      <dgm:prSet presAssocID="{230851A3-4145-4853-8C8D-E5CECC4298E3}" presName="middle" presStyleCnt="0"/>
      <dgm:spPr/>
    </dgm:pt>
    <dgm:pt modelId="{D41B0E22-FD1D-468D-B8FB-6D52017B39A4}" type="pres">
      <dgm:prSet presAssocID="{230851A3-4145-4853-8C8D-E5CECC4298E3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2670CE3D-C4FE-4AAA-B449-1DC15E8619C6}" type="pres">
      <dgm:prSet presAssocID="{230851A3-4145-4853-8C8D-E5CECC4298E3}" presName="spMid" presStyleCnt="0"/>
      <dgm:spPr/>
    </dgm:pt>
    <dgm:pt modelId="{2A099B44-0A75-48E1-BF42-B2ADD2865A0D}" type="pres">
      <dgm:prSet presAssocID="{B281CE41-6CD5-4B3F-A49C-4CDACEDBB8B2}" presName="chevronComposite1" presStyleCnt="0"/>
      <dgm:spPr/>
    </dgm:pt>
    <dgm:pt modelId="{48B5134B-959D-41DA-8F36-039C2CB81871}" type="pres">
      <dgm:prSet presAssocID="{B281CE41-6CD5-4B3F-A49C-4CDACEDBB8B2}" presName="chevron1" presStyleLbl="sibTrans2D1" presStyleIdx="2" presStyleCnt="4"/>
      <dgm:spPr/>
    </dgm:pt>
    <dgm:pt modelId="{C9015AE0-0686-45B4-A81D-BD14A2648794}" type="pres">
      <dgm:prSet presAssocID="{B281CE41-6CD5-4B3F-A49C-4CDACEDBB8B2}" presName="spChevron1" presStyleCnt="0"/>
      <dgm:spPr/>
    </dgm:pt>
    <dgm:pt modelId="{7CF201FD-5E12-43EF-8658-927597522B16}" type="pres">
      <dgm:prSet presAssocID="{4D3955FA-D16C-47FE-8C0C-DB505979BBED}" presName="middle" presStyleCnt="0"/>
      <dgm:spPr/>
    </dgm:pt>
    <dgm:pt modelId="{92B9C86D-4056-4E4E-8646-B1BFC5A3D730}" type="pres">
      <dgm:prSet presAssocID="{4D3955FA-D16C-47FE-8C0C-DB505979BBED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FC565098-520B-4EA4-B016-3E7810D13220}" type="pres">
      <dgm:prSet presAssocID="{4D3955FA-D16C-47FE-8C0C-DB505979BBED}" presName="spMid" presStyleCnt="0"/>
      <dgm:spPr/>
    </dgm:pt>
    <dgm:pt modelId="{1F7E192E-9B05-4C0A-9BC5-A86AFF053267}" type="pres">
      <dgm:prSet presAssocID="{D734FD57-2DD4-4937-A0D7-493B55669530}" presName="chevronComposite1" presStyleCnt="0"/>
      <dgm:spPr/>
    </dgm:pt>
    <dgm:pt modelId="{5FF8F013-2AAF-45D9-8A55-291930CA24A1}" type="pres">
      <dgm:prSet presAssocID="{D734FD57-2DD4-4937-A0D7-493B55669530}" presName="chevron1" presStyleLbl="sibTrans2D1" presStyleIdx="3" presStyleCnt="4"/>
      <dgm:spPr/>
    </dgm:pt>
    <dgm:pt modelId="{7B3A215B-51E8-494D-8E45-92E73627B0BA}" type="pres">
      <dgm:prSet presAssocID="{D734FD57-2DD4-4937-A0D7-493B55669530}" presName="spChevron1" presStyleCnt="0"/>
      <dgm:spPr/>
    </dgm:pt>
    <dgm:pt modelId="{C113BCC3-A240-4A3F-B096-D7322DBE9480}" type="pres">
      <dgm:prSet presAssocID="{3D3BC325-233B-4290-9D67-892280E685D8}" presName="last" presStyleCnt="0"/>
      <dgm:spPr/>
    </dgm:pt>
    <dgm:pt modelId="{B9A2E236-9ECA-4549-934A-EFD5691480AB}" type="pres">
      <dgm:prSet presAssocID="{3D3BC325-233B-4290-9D67-892280E685D8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6488302E-30ED-47EE-B4B1-3DD7994F6425}" type="pres">
      <dgm:prSet presAssocID="{3D3BC325-233B-4290-9D67-892280E685D8}" presName="spN" presStyleCnt="0"/>
      <dgm:spPr/>
    </dgm:pt>
  </dgm:ptLst>
  <dgm:cxnLst>
    <dgm:cxn modelId="{1C34CB51-4E9A-4BD0-8948-D50218B68C49}" type="presOf" srcId="{230851A3-4145-4853-8C8D-E5CECC4298E3}" destId="{D41B0E22-FD1D-468D-B8FB-6D52017B39A4}" srcOrd="0" destOrd="0" presId="urn:microsoft.com/office/officeart/2009/3/layout/RandomtoResultProcess"/>
    <dgm:cxn modelId="{130116FB-2DB5-4438-B6B6-66837DD8539D}" type="presOf" srcId="{6FDC79C5-0392-4B91-94CA-7CB2CA18C1B0}" destId="{F9894F13-C6CB-48E4-A908-1C9B80F56CEB}" srcOrd="0" destOrd="0" presId="urn:microsoft.com/office/officeart/2009/3/layout/RandomtoResultProcess"/>
    <dgm:cxn modelId="{C43C2FF3-4879-4AD1-BE24-51022F042D24}" type="presOf" srcId="{72F25B54-7ABB-4DD2-8889-F2CFC21D1312}" destId="{7B027FB9-8854-4F69-AEBD-2CFA6FB2BC92}" srcOrd="0" destOrd="0" presId="urn:microsoft.com/office/officeart/2009/3/layout/RandomtoResultProcess"/>
    <dgm:cxn modelId="{CFB70E12-A8EC-4F93-BB18-4A44B763A246}" srcId="{72F25B54-7ABB-4DD2-8889-F2CFC21D1312}" destId="{230851A3-4145-4853-8C8D-E5CECC4298E3}" srcOrd="2" destOrd="0" parTransId="{5633720D-2E2D-491C-AF5C-079B950E42F1}" sibTransId="{B281CE41-6CD5-4B3F-A49C-4CDACEDBB8B2}"/>
    <dgm:cxn modelId="{47974F60-6F6B-4890-95A9-11E4CCEB315B}" srcId="{72F25B54-7ABB-4DD2-8889-F2CFC21D1312}" destId="{3D3BC325-233B-4290-9D67-892280E685D8}" srcOrd="4" destOrd="0" parTransId="{91079365-FC49-4133-BD1E-22A39D170CE4}" sibTransId="{4F55C3FA-A795-4EAB-A82C-B004FDEEFE66}"/>
    <dgm:cxn modelId="{588FB005-3069-4C3B-AAD3-707EAC95C749}" type="presOf" srcId="{CD38C542-A218-41F4-8CEC-33E053713DCD}" destId="{C03EF467-51D6-4B83-9CCD-F9CA6BF050BA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CFF2C8F5-29C6-42E1-8C41-C8DE7BC67FFF}" type="presOf" srcId="{4D3955FA-D16C-47FE-8C0C-DB505979BBED}" destId="{92B9C86D-4056-4E4E-8646-B1BFC5A3D730}" srcOrd="0" destOrd="0" presId="urn:microsoft.com/office/officeart/2009/3/layout/RandomtoResultProcess"/>
    <dgm:cxn modelId="{4C420AD4-3240-4703-B881-05CB09F9DCA3}" srcId="{72F25B54-7ABB-4DD2-8889-F2CFC21D1312}" destId="{4D3955FA-D16C-47FE-8C0C-DB505979BBED}" srcOrd="3" destOrd="0" parTransId="{1D8D00D3-424C-4489-B9C1-308249F3492C}" sibTransId="{D734FD57-2DD4-4937-A0D7-493B55669530}"/>
    <dgm:cxn modelId="{E7139DA8-5E35-4539-B948-65AF3E67F61F}" type="presOf" srcId="{3D3BC325-233B-4290-9D67-892280E685D8}" destId="{B9A2E236-9ECA-4549-934A-EFD5691480AB}" srcOrd="0" destOrd="0" presId="urn:microsoft.com/office/officeart/2009/3/layout/RandomtoResultProcess"/>
    <dgm:cxn modelId="{FCFF1FD1-C0C7-4747-A97C-A070EDE3E47D}" type="presParOf" srcId="{7B027FB9-8854-4F69-AEBD-2CFA6FB2BC92}" destId="{11D0DCDC-2C96-4145-BA36-C852C821297D}" srcOrd="0" destOrd="0" presId="urn:microsoft.com/office/officeart/2009/3/layout/RandomtoResultProcess"/>
    <dgm:cxn modelId="{DF2E184D-3EC6-45DE-9908-9104F96C62A3}" type="presParOf" srcId="{11D0DCDC-2C96-4145-BA36-C852C821297D}" destId="{C03EF467-51D6-4B83-9CCD-F9CA6BF050BA}" srcOrd="0" destOrd="0" presId="urn:microsoft.com/office/officeart/2009/3/layout/RandomtoResultProcess"/>
    <dgm:cxn modelId="{CB8D6D76-AB38-49C8-8FBD-775AF2D7C9A2}" type="presParOf" srcId="{11D0DCDC-2C96-4145-BA36-C852C821297D}" destId="{F70BB6B2-FBB4-4273-9F04-FE91EF7B0C99}" srcOrd="1" destOrd="0" presId="urn:microsoft.com/office/officeart/2009/3/layout/RandomtoResultProcess"/>
    <dgm:cxn modelId="{2B1C1436-0F37-41FC-9A83-145596D60F19}" type="presParOf" srcId="{11D0DCDC-2C96-4145-BA36-C852C821297D}" destId="{0CAE1B20-6DE0-424E-AF05-2E7A15521324}" srcOrd="2" destOrd="0" presId="urn:microsoft.com/office/officeart/2009/3/layout/RandomtoResultProcess"/>
    <dgm:cxn modelId="{07A94C95-26F7-4100-BC70-B6C69F4630F6}" type="presParOf" srcId="{11D0DCDC-2C96-4145-BA36-C852C821297D}" destId="{76EDB038-432D-4BB8-8B3E-DF57521453E7}" srcOrd="3" destOrd="0" presId="urn:microsoft.com/office/officeart/2009/3/layout/RandomtoResultProcess"/>
    <dgm:cxn modelId="{5BE625F1-F1E8-4B94-B313-C1658C9EE481}" type="presParOf" srcId="{11D0DCDC-2C96-4145-BA36-C852C821297D}" destId="{F26EC9A1-E551-4C6C-A698-96509B9351CE}" srcOrd="4" destOrd="0" presId="urn:microsoft.com/office/officeart/2009/3/layout/RandomtoResultProcess"/>
    <dgm:cxn modelId="{68F03ED7-7AD3-4D5C-B2BB-07ABB7006B23}" type="presParOf" srcId="{11D0DCDC-2C96-4145-BA36-C852C821297D}" destId="{882CF62A-5387-40F1-8A6B-139077B415AF}" srcOrd="5" destOrd="0" presId="urn:microsoft.com/office/officeart/2009/3/layout/RandomtoResultProcess"/>
    <dgm:cxn modelId="{B44E53A7-6D4E-43C3-9489-6368E2F9A423}" type="presParOf" srcId="{11D0DCDC-2C96-4145-BA36-C852C821297D}" destId="{879CDD1E-C958-497B-8761-4432CAF70656}" srcOrd="6" destOrd="0" presId="urn:microsoft.com/office/officeart/2009/3/layout/RandomtoResultProcess"/>
    <dgm:cxn modelId="{17E34D36-675F-44FE-939E-99E2DA7D3EB1}" type="presParOf" srcId="{11D0DCDC-2C96-4145-BA36-C852C821297D}" destId="{C9B7BDBA-DC5A-4278-A00F-320E95C236E5}" srcOrd="7" destOrd="0" presId="urn:microsoft.com/office/officeart/2009/3/layout/RandomtoResultProcess"/>
    <dgm:cxn modelId="{24328CE2-3F21-4F98-8E98-771D2836C0E9}" type="presParOf" srcId="{11D0DCDC-2C96-4145-BA36-C852C821297D}" destId="{C47FD9D3-C22C-4E16-A02A-0FBCAD6BA751}" srcOrd="8" destOrd="0" presId="urn:microsoft.com/office/officeart/2009/3/layout/RandomtoResultProcess"/>
    <dgm:cxn modelId="{9AFA09FA-97AE-42DA-8E5F-59FBD2AED25E}" type="presParOf" srcId="{11D0DCDC-2C96-4145-BA36-C852C821297D}" destId="{194A7AE7-8B7E-444F-803E-DFE0EEFC2A2E}" srcOrd="9" destOrd="0" presId="urn:microsoft.com/office/officeart/2009/3/layout/RandomtoResultProcess"/>
    <dgm:cxn modelId="{F388F185-D8AB-468C-A128-F273C33409A5}" type="presParOf" srcId="{11D0DCDC-2C96-4145-BA36-C852C821297D}" destId="{4D838BC8-9DF2-48DD-89DE-9CF4F6548034}" srcOrd="10" destOrd="0" presId="urn:microsoft.com/office/officeart/2009/3/layout/RandomtoResultProcess"/>
    <dgm:cxn modelId="{2E0DB65D-981F-470D-B0A2-217C6045B8DC}" type="presParOf" srcId="{11D0DCDC-2C96-4145-BA36-C852C821297D}" destId="{210DEDB9-A78C-4E4D-B188-3F3EAC8B6A6E}" srcOrd="11" destOrd="0" presId="urn:microsoft.com/office/officeart/2009/3/layout/RandomtoResultProcess"/>
    <dgm:cxn modelId="{4A9FEED7-9717-4A7C-B680-C7116B58367B}" type="presParOf" srcId="{11D0DCDC-2C96-4145-BA36-C852C821297D}" destId="{08DA8471-A769-44B9-831E-EA93D61B0921}" srcOrd="12" destOrd="0" presId="urn:microsoft.com/office/officeart/2009/3/layout/RandomtoResultProcess"/>
    <dgm:cxn modelId="{C5397AB6-7F29-4CD2-8339-742037937F86}" type="presParOf" srcId="{11D0DCDC-2C96-4145-BA36-C852C821297D}" destId="{E3C0E555-2681-4754-9A87-E0584D48BAA3}" srcOrd="13" destOrd="0" presId="urn:microsoft.com/office/officeart/2009/3/layout/RandomtoResultProcess"/>
    <dgm:cxn modelId="{483D1489-C0B4-4469-AC22-AC371C70896E}" type="presParOf" srcId="{11D0DCDC-2C96-4145-BA36-C852C821297D}" destId="{B650D9D4-7D15-4CE6-8631-C425A565C052}" srcOrd="14" destOrd="0" presId="urn:microsoft.com/office/officeart/2009/3/layout/RandomtoResultProcess"/>
    <dgm:cxn modelId="{EF3F241F-18BE-4A60-9DA4-233B4467CD66}" type="presParOf" srcId="{11D0DCDC-2C96-4145-BA36-C852C821297D}" destId="{61590337-D5D0-40B7-AC22-817B023FB350}" srcOrd="15" destOrd="0" presId="urn:microsoft.com/office/officeart/2009/3/layout/RandomtoResultProcess"/>
    <dgm:cxn modelId="{A1B0090A-C23B-48F3-9AC1-C27467CF369B}" type="presParOf" srcId="{11D0DCDC-2C96-4145-BA36-C852C821297D}" destId="{B066B947-4D39-4B68-A494-59FD3BD4FC9F}" srcOrd="16" destOrd="0" presId="urn:microsoft.com/office/officeart/2009/3/layout/RandomtoResultProcess"/>
    <dgm:cxn modelId="{4BD1DC9D-99DE-41D2-9827-7112ED99CC82}" type="presParOf" srcId="{11D0DCDC-2C96-4145-BA36-C852C821297D}" destId="{587488B2-02DB-4D32-A8B3-7D862B2F7654}" srcOrd="17" destOrd="0" presId="urn:microsoft.com/office/officeart/2009/3/layout/RandomtoResultProcess"/>
    <dgm:cxn modelId="{85825269-0CF3-49DF-A922-EB252D61F8A1}" type="presParOf" srcId="{11D0DCDC-2C96-4145-BA36-C852C821297D}" destId="{EB47DDAD-66B2-4683-82DA-C4B1D5E5A2D2}" srcOrd="18" destOrd="0" presId="urn:microsoft.com/office/officeart/2009/3/layout/RandomtoResultProcess"/>
    <dgm:cxn modelId="{54BE73B9-6D66-4E46-800C-17E6D211BC4E}" type="presParOf" srcId="{7B027FB9-8854-4F69-AEBD-2CFA6FB2BC92}" destId="{0D443ABB-0568-4BEE-BBF7-91F2B490E519}" srcOrd="1" destOrd="0" presId="urn:microsoft.com/office/officeart/2009/3/layout/RandomtoResultProcess"/>
    <dgm:cxn modelId="{1CC01B91-12CA-4A93-B5C7-495D25510EF3}" type="presParOf" srcId="{0D443ABB-0568-4BEE-BBF7-91F2B490E519}" destId="{1B4375D2-7F75-4C42-BBF9-D27D935A18B5}" srcOrd="0" destOrd="0" presId="urn:microsoft.com/office/officeart/2009/3/layout/RandomtoResultProcess"/>
    <dgm:cxn modelId="{1B532275-95CD-4DA0-9AFC-D05D58C51E0C}" type="presParOf" srcId="{0D443ABB-0568-4BEE-BBF7-91F2B490E519}" destId="{CEB403CC-6810-418D-8085-279E7E60E0CD}" srcOrd="1" destOrd="0" presId="urn:microsoft.com/office/officeart/2009/3/layout/RandomtoResultProcess"/>
    <dgm:cxn modelId="{21E4D5CA-01D8-4FE0-BCA7-72E7A2D3908A}" type="presParOf" srcId="{7B027FB9-8854-4F69-AEBD-2CFA6FB2BC92}" destId="{0CD5E449-4CCD-4D3B-BDF1-201E556C4847}" srcOrd="2" destOrd="0" presId="urn:microsoft.com/office/officeart/2009/3/layout/RandomtoResultProcess"/>
    <dgm:cxn modelId="{905024F7-9A4E-4098-B2EC-E9A3B8715CEF}" type="presParOf" srcId="{0CD5E449-4CCD-4D3B-BDF1-201E556C4847}" destId="{F9894F13-C6CB-48E4-A908-1C9B80F56CEB}" srcOrd="0" destOrd="0" presId="urn:microsoft.com/office/officeart/2009/3/layout/RandomtoResultProcess"/>
    <dgm:cxn modelId="{40F4B53D-97EA-4E7A-8A94-60075D4BEA22}" type="presParOf" srcId="{0CD5E449-4CCD-4D3B-BDF1-201E556C4847}" destId="{62778BF9-CD39-4436-92ED-CD58530CC1EB}" srcOrd="1" destOrd="0" presId="urn:microsoft.com/office/officeart/2009/3/layout/RandomtoResultProcess"/>
    <dgm:cxn modelId="{70029CAB-21E7-4435-B901-73E0D0364422}" type="presParOf" srcId="{7B027FB9-8854-4F69-AEBD-2CFA6FB2BC92}" destId="{2D7003A1-9A55-458F-A31D-35916D375E34}" srcOrd="3" destOrd="0" presId="urn:microsoft.com/office/officeart/2009/3/layout/RandomtoResultProcess"/>
    <dgm:cxn modelId="{A1503618-F172-4F38-838B-D72ABF9AF152}" type="presParOf" srcId="{2D7003A1-9A55-458F-A31D-35916D375E34}" destId="{C3484B3E-345A-4444-9137-9FD7864C2ED2}" srcOrd="0" destOrd="0" presId="urn:microsoft.com/office/officeart/2009/3/layout/RandomtoResultProcess"/>
    <dgm:cxn modelId="{E4EC9359-E940-47F9-A9AE-2AB4F722E1B4}" type="presParOf" srcId="{2D7003A1-9A55-458F-A31D-35916D375E34}" destId="{780863C4-3FD4-4150-896A-02913B3254C3}" srcOrd="1" destOrd="0" presId="urn:microsoft.com/office/officeart/2009/3/layout/RandomtoResultProcess"/>
    <dgm:cxn modelId="{5A396DE3-CEA8-49B9-A9DE-0051C652840E}" type="presParOf" srcId="{7B027FB9-8854-4F69-AEBD-2CFA6FB2BC92}" destId="{7BB348EE-FE05-47B7-A3FB-4A12BD960F6A}" srcOrd="4" destOrd="0" presId="urn:microsoft.com/office/officeart/2009/3/layout/RandomtoResultProcess"/>
    <dgm:cxn modelId="{E1ED7F5C-71F5-49AF-9F10-2D69AE8C3745}" type="presParOf" srcId="{7BB348EE-FE05-47B7-A3FB-4A12BD960F6A}" destId="{D41B0E22-FD1D-468D-B8FB-6D52017B39A4}" srcOrd="0" destOrd="0" presId="urn:microsoft.com/office/officeart/2009/3/layout/RandomtoResultProcess"/>
    <dgm:cxn modelId="{F0A0F0FA-6E56-4439-BD32-052DF03ADB2C}" type="presParOf" srcId="{7BB348EE-FE05-47B7-A3FB-4A12BD960F6A}" destId="{2670CE3D-C4FE-4AAA-B449-1DC15E8619C6}" srcOrd="1" destOrd="0" presId="urn:microsoft.com/office/officeart/2009/3/layout/RandomtoResultProcess"/>
    <dgm:cxn modelId="{D6F97923-3588-4A9A-A11D-C487A0A541D3}" type="presParOf" srcId="{7B027FB9-8854-4F69-AEBD-2CFA6FB2BC92}" destId="{2A099B44-0A75-48E1-BF42-B2ADD2865A0D}" srcOrd="5" destOrd="0" presId="urn:microsoft.com/office/officeart/2009/3/layout/RandomtoResultProcess"/>
    <dgm:cxn modelId="{D44DE878-E801-4AC1-92B7-01E5AE711A6F}" type="presParOf" srcId="{2A099B44-0A75-48E1-BF42-B2ADD2865A0D}" destId="{48B5134B-959D-41DA-8F36-039C2CB81871}" srcOrd="0" destOrd="0" presId="urn:microsoft.com/office/officeart/2009/3/layout/RandomtoResultProcess"/>
    <dgm:cxn modelId="{E129368F-3F82-4609-8D4B-147D63DB212D}" type="presParOf" srcId="{2A099B44-0A75-48E1-BF42-B2ADD2865A0D}" destId="{C9015AE0-0686-45B4-A81D-BD14A2648794}" srcOrd="1" destOrd="0" presId="urn:microsoft.com/office/officeart/2009/3/layout/RandomtoResultProcess"/>
    <dgm:cxn modelId="{C017B410-A047-4F02-97CC-8473238F946E}" type="presParOf" srcId="{7B027FB9-8854-4F69-AEBD-2CFA6FB2BC92}" destId="{7CF201FD-5E12-43EF-8658-927597522B16}" srcOrd="6" destOrd="0" presId="urn:microsoft.com/office/officeart/2009/3/layout/RandomtoResultProcess"/>
    <dgm:cxn modelId="{F6178BA2-2F98-4D22-9A20-001ED3A50088}" type="presParOf" srcId="{7CF201FD-5E12-43EF-8658-927597522B16}" destId="{92B9C86D-4056-4E4E-8646-B1BFC5A3D730}" srcOrd="0" destOrd="0" presId="urn:microsoft.com/office/officeart/2009/3/layout/RandomtoResultProcess"/>
    <dgm:cxn modelId="{78FD3952-BB9B-4CB9-B066-E10C5B8C86FB}" type="presParOf" srcId="{7CF201FD-5E12-43EF-8658-927597522B16}" destId="{FC565098-520B-4EA4-B016-3E7810D13220}" srcOrd="1" destOrd="0" presId="urn:microsoft.com/office/officeart/2009/3/layout/RandomtoResultProcess"/>
    <dgm:cxn modelId="{1D9753FD-FCCD-441B-9660-8A33419F4A8F}" type="presParOf" srcId="{7B027FB9-8854-4F69-AEBD-2CFA6FB2BC92}" destId="{1F7E192E-9B05-4C0A-9BC5-A86AFF053267}" srcOrd="7" destOrd="0" presId="urn:microsoft.com/office/officeart/2009/3/layout/RandomtoResultProcess"/>
    <dgm:cxn modelId="{4A7B7F05-864F-4FAF-9D4A-EDA47D93599F}" type="presParOf" srcId="{1F7E192E-9B05-4C0A-9BC5-A86AFF053267}" destId="{5FF8F013-2AAF-45D9-8A55-291930CA24A1}" srcOrd="0" destOrd="0" presId="urn:microsoft.com/office/officeart/2009/3/layout/RandomtoResultProcess"/>
    <dgm:cxn modelId="{B4055FD9-8022-4B39-ADDC-04C9A9205172}" type="presParOf" srcId="{1F7E192E-9B05-4C0A-9BC5-A86AFF053267}" destId="{7B3A215B-51E8-494D-8E45-92E73627B0BA}" srcOrd="1" destOrd="0" presId="urn:microsoft.com/office/officeart/2009/3/layout/RandomtoResultProcess"/>
    <dgm:cxn modelId="{AF853873-64D5-417C-82CA-110236A65E1C}" type="presParOf" srcId="{7B027FB9-8854-4F69-AEBD-2CFA6FB2BC92}" destId="{C113BCC3-A240-4A3F-B096-D7322DBE9480}" srcOrd="8" destOrd="0" presId="urn:microsoft.com/office/officeart/2009/3/layout/RandomtoResultProcess"/>
    <dgm:cxn modelId="{291FED0C-63F9-49A2-8FAB-E098AAA5C1C5}" type="presParOf" srcId="{C113BCC3-A240-4A3F-B096-D7322DBE9480}" destId="{B9A2E236-9ECA-4549-934A-EFD5691480AB}" srcOrd="0" destOrd="0" presId="urn:microsoft.com/office/officeart/2009/3/layout/RandomtoResultProcess"/>
    <dgm:cxn modelId="{EB62F485-C939-4ED3-9300-B8423846F985}" type="presParOf" srcId="{C113BCC3-A240-4A3F-B096-D7322DBE9480}" destId="{6488302E-30ED-47EE-B4B1-3DD7994F6425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Recognition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Cases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30851A3-4145-4853-8C8D-E5CECC4298E3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5633720D-2E2D-491C-AF5C-079B950E42F1}" type="par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B281CE41-6CD5-4B3F-A49C-4CDACEDBB8B2}" type="sib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3955FA-D16C-47FE-8C0C-DB505979BBED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1D8D00D3-424C-4489-B9C1-308249F3492C}" type="par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734FD57-2DD4-4937-A0D7-493B55669530}" type="sib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3D3BC325-233B-4290-9D67-892280E685D8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Result</a:t>
          </a:r>
        </a:p>
      </dgm:t>
    </dgm:pt>
    <dgm:pt modelId="{91079365-FC49-4133-BD1E-22A39D170CE4}" type="par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F55C3FA-A795-4EAB-A82C-B004FDEEFE66}" type="sib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37F7C8D-D696-49C7-A891-3C70BF828D00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E2B6EF04-8C1D-405B-8CB7-572C301F2EA1}" type="pres">
      <dgm:prSet presAssocID="{CD38C542-A218-41F4-8CEC-33E053713DCD}" presName="chaos" presStyleCnt="0"/>
      <dgm:spPr/>
    </dgm:pt>
    <dgm:pt modelId="{D33389AB-6A51-4214-8E05-ACB14BB07D24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6615072E-25E7-4CC5-A88C-21D3F0A1E37B}" type="pres">
      <dgm:prSet presAssocID="{CD38C542-A218-41F4-8CEC-33E053713DCD}" presName="c1" presStyleLbl="node1" presStyleIdx="0" presStyleCnt="19"/>
      <dgm:spPr/>
    </dgm:pt>
    <dgm:pt modelId="{DD769603-3CE8-4F4F-B105-340AE472D264}" type="pres">
      <dgm:prSet presAssocID="{CD38C542-A218-41F4-8CEC-33E053713DCD}" presName="c2" presStyleLbl="node1" presStyleIdx="1" presStyleCnt="19"/>
      <dgm:spPr/>
    </dgm:pt>
    <dgm:pt modelId="{16540731-C328-4B67-82C7-83F3F192C76D}" type="pres">
      <dgm:prSet presAssocID="{CD38C542-A218-41F4-8CEC-33E053713DCD}" presName="c3" presStyleLbl="node1" presStyleIdx="2" presStyleCnt="19"/>
      <dgm:spPr/>
    </dgm:pt>
    <dgm:pt modelId="{CC9C6BEA-CDC0-4C08-B8F9-424BF030F618}" type="pres">
      <dgm:prSet presAssocID="{CD38C542-A218-41F4-8CEC-33E053713DCD}" presName="c4" presStyleLbl="node1" presStyleIdx="3" presStyleCnt="19"/>
      <dgm:spPr/>
    </dgm:pt>
    <dgm:pt modelId="{A7420DF0-E3D3-49CF-B435-180672DC361E}" type="pres">
      <dgm:prSet presAssocID="{CD38C542-A218-41F4-8CEC-33E053713DCD}" presName="c5" presStyleLbl="node1" presStyleIdx="4" presStyleCnt="19"/>
      <dgm:spPr/>
    </dgm:pt>
    <dgm:pt modelId="{87E44170-1C14-4B4A-8A94-03F484A573FE}" type="pres">
      <dgm:prSet presAssocID="{CD38C542-A218-41F4-8CEC-33E053713DCD}" presName="c6" presStyleLbl="node1" presStyleIdx="5" presStyleCnt="19"/>
      <dgm:spPr/>
    </dgm:pt>
    <dgm:pt modelId="{65946F0A-F7C2-4EDE-9EAA-9F6D2CD6708E}" type="pres">
      <dgm:prSet presAssocID="{CD38C542-A218-41F4-8CEC-33E053713DCD}" presName="c7" presStyleLbl="node1" presStyleIdx="6" presStyleCnt="19"/>
      <dgm:spPr/>
    </dgm:pt>
    <dgm:pt modelId="{2B687588-5008-4761-8CC7-F6FCF0FED648}" type="pres">
      <dgm:prSet presAssocID="{CD38C542-A218-41F4-8CEC-33E053713DCD}" presName="c8" presStyleLbl="node1" presStyleIdx="7" presStyleCnt="19"/>
      <dgm:spPr/>
    </dgm:pt>
    <dgm:pt modelId="{9AB18D1E-D36B-4F34-9D0F-926445F0012F}" type="pres">
      <dgm:prSet presAssocID="{CD38C542-A218-41F4-8CEC-33E053713DCD}" presName="c9" presStyleLbl="node1" presStyleIdx="8" presStyleCnt="19"/>
      <dgm:spPr/>
    </dgm:pt>
    <dgm:pt modelId="{B51DC943-53B4-49DE-9B84-10C72FBA388D}" type="pres">
      <dgm:prSet presAssocID="{CD38C542-A218-41F4-8CEC-33E053713DCD}" presName="c10" presStyleLbl="node1" presStyleIdx="9" presStyleCnt="19"/>
      <dgm:spPr/>
    </dgm:pt>
    <dgm:pt modelId="{5745399D-BE9A-4A4A-93F0-AC0FD5FE3240}" type="pres">
      <dgm:prSet presAssocID="{CD38C542-A218-41F4-8CEC-33E053713DCD}" presName="c11" presStyleLbl="node1" presStyleIdx="10" presStyleCnt="19"/>
      <dgm:spPr/>
    </dgm:pt>
    <dgm:pt modelId="{04C3068F-4675-4A7E-93DA-9A1C5E88D483}" type="pres">
      <dgm:prSet presAssocID="{CD38C542-A218-41F4-8CEC-33E053713DCD}" presName="c12" presStyleLbl="node1" presStyleIdx="11" presStyleCnt="19"/>
      <dgm:spPr/>
    </dgm:pt>
    <dgm:pt modelId="{523E00E3-4756-4560-AE03-E39749666BE7}" type="pres">
      <dgm:prSet presAssocID="{CD38C542-A218-41F4-8CEC-33E053713DCD}" presName="c13" presStyleLbl="node1" presStyleIdx="12" presStyleCnt="19"/>
      <dgm:spPr/>
    </dgm:pt>
    <dgm:pt modelId="{3C7E9D82-E8BA-4B9C-8D68-91772D7F69EE}" type="pres">
      <dgm:prSet presAssocID="{CD38C542-A218-41F4-8CEC-33E053713DCD}" presName="c14" presStyleLbl="node1" presStyleIdx="13" presStyleCnt="19"/>
      <dgm:spPr/>
    </dgm:pt>
    <dgm:pt modelId="{20448F8A-BFDD-4180-8C0F-9530950A1E23}" type="pres">
      <dgm:prSet presAssocID="{CD38C542-A218-41F4-8CEC-33E053713DCD}" presName="c15" presStyleLbl="node1" presStyleIdx="14" presStyleCnt="19"/>
      <dgm:spPr/>
    </dgm:pt>
    <dgm:pt modelId="{11EB5A04-2F65-44DD-A508-66050CC59130}" type="pres">
      <dgm:prSet presAssocID="{CD38C542-A218-41F4-8CEC-33E053713DCD}" presName="c16" presStyleLbl="node1" presStyleIdx="15" presStyleCnt="19"/>
      <dgm:spPr/>
    </dgm:pt>
    <dgm:pt modelId="{5863F440-A2C4-4665-A7B9-2FB535FC48AF}" type="pres">
      <dgm:prSet presAssocID="{CD38C542-A218-41F4-8CEC-33E053713DCD}" presName="c17" presStyleLbl="node1" presStyleIdx="16" presStyleCnt="19"/>
      <dgm:spPr/>
    </dgm:pt>
    <dgm:pt modelId="{95074C89-B5D2-409B-BE9C-DE5D663AE1EF}" type="pres">
      <dgm:prSet presAssocID="{CD38C542-A218-41F4-8CEC-33E053713DCD}" presName="c18" presStyleLbl="node1" presStyleIdx="17" presStyleCnt="19"/>
      <dgm:spPr/>
    </dgm:pt>
    <dgm:pt modelId="{E1CDF501-0AF5-4A4B-8DFD-C4CEB6BDCB0C}" type="pres">
      <dgm:prSet presAssocID="{82DBB876-E5B3-47D4-B3FD-D8F10AB72D04}" presName="chevronComposite1" presStyleCnt="0"/>
      <dgm:spPr/>
    </dgm:pt>
    <dgm:pt modelId="{CF188366-EC7B-4ABE-BE05-51CB885B3D99}" type="pres">
      <dgm:prSet presAssocID="{82DBB876-E5B3-47D4-B3FD-D8F10AB72D04}" presName="chevron1" presStyleLbl="sibTrans2D1" presStyleIdx="0" presStyleCnt="4"/>
      <dgm:spPr/>
    </dgm:pt>
    <dgm:pt modelId="{B20F2D41-F2D4-476C-9E69-F9CF2ED026B8}" type="pres">
      <dgm:prSet presAssocID="{82DBB876-E5B3-47D4-B3FD-D8F10AB72D04}" presName="spChevron1" presStyleCnt="0"/>
      <dgm:spPr/>
    </dgm:pt>
    <dgm:pt modelId="{B7ED20A1-EA44-4AFD-91D8-E2BE6240F090}" type="pres">
      <dgm:prSet presAssocID="{6FDC79C5-0392-4B91-94CA-7CB2CA18C1B0}" presName="middle" presStyleCnt="0"/>
      <dgm:spPr/>
    </dgm:pt>
    <dgm:pt modelId="{B9E36E26-0D7E-46F4-817F-2776245CF756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1F9601F0-48E5-4902-A88D-A42CBE9781C8}" type="pres">
      <dgm:prSet presAssocID="{6FDC79C5-0392-4B91-94CA-7CB2CA18C1B0}" presName="spMid" presStyleCnt="0"/>
      <dgm:spPr/>
    </dgm:pt>
    <dgm:pt modelId="{66FE9330-0BB5-45EC-93D8-06BF1616A7A0}" type="pres">
      <dgm:prSet presAssocID="{4DC7EE98-BB06-4BF6-9CF9-275D88AB6EBF}" presName="chevronComposite1" presStyleCnt="0"/>
      <dgm:spPr/>
    </dgm:pt>
    <dgm:pt modelId="{FA440FB3-DBDE-4E5C-A317-66C2D8DD484B}" type="pres">
      <dgm:prSet presAssocID="{4DC7EE98-BB06-4BF6-9CF9-275D88AB6EBF}" presName="chevron1" presStyleLbl="sibTrans2D1" presStyleIdx="1" presStyleCnt="4"/>
      <dgm:spPr/>
    </dgm:pt>
    <dgm:pt modelId="{FE9AAB68-33E2-448D-A1F2-0C328B55D387}" type="pres">
      <dgm:prSet presAssocID="{4DC7EE98-BB06-4BF6-9CF9-275D88AB6EBF}" presName="spChevron1" presStyleCnt="0"/>
      <dgm:spPr/>
    </dgm:pt>
    <dgm:pt modelId="{2076E6D3-6121-42D1-90D6-93603A2BCC49}" type="pres">
      <dgm:prSet presAssocID="{230851A3-4145-4853-8C8D-E5CECC4298E3}" presName="middle" presStyleCnt="0"/>
      <dgm:spPr/>
    </dgm:pt>
    <dgm:pt modelId="{B12960FF-E8F2-4073-AA55-737FF9F7C228}" type="pres">
      <dgm:prSet presAssocID="{230851A3-4145-4853-8C8D-E5CECC4298E3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B79F45B9-A430-4C5A-A4D5-6082B511BCBF}" type="pres">
      <dgm:prSet presAssocID="{230851A3-4145-4853-8C8D-E5CECC4298E3}" presName="spMid" presStyleCnt="0"/>
      <dgm:spPr/>
    </dgm:pt>
    <dgm:pt modelId="{7E6DF7AF-AB83-49FC-B943-7E1E5A0C8F41}" type="pres">
      <dgm:prSet presAssocID="{B281CE41-6CD5-4B3F-A49C-4CDACEDBB8B2}" presName="chevronComposite1" presStyleCnt="0"/>
      <dgm:spPr/>
    </dgm:pt>
    <dgm:pt modelId="{FCBE97DF-0164-442B-9477-77BE5C4FFB86}" type="pres">
      <dgm:prSet presAssocID="{B281CE41-6CD5-4B3F-A49C-4CDACEDBB8B2}" presName="chevron1" presStyleLbl="sibTrans2D1" presStyleIdx="2" presStyleCnt="4"/>
      <dgm:spPr/>
    </dgm:pt>
    <dgm:pt modelId="{A5FFB9E0-2C54-4420-9EF2-05182ABDBE5C}" type="pres">
      <dgm:prSet presAssocID="{B281CE41-6CD5-4B3F-A49C-4CDACEDBB8B2}" presName="spChevron1" presStyleCnt="0"/>
      <dgm:spPr/>
    </dgm:pt>
    <dgm:pt modelId="{66F388D4-F2E0-434E-A4C9-AC3FA135D16C}" type="pres">
      <dgm:prSet presAssocID="{4D3955FA-D16C-47FE-8C0C-DB505979BBED}" presName="middle" presStyleCnt="0"/>
      <dgm:spPr/>
    </dgm:pt>
    <dgm:pt modelId="{2F13682B-4304-4809-B06E-7B140F54B22D}" type="pres">
      <dgm:prSet presAssocID="{4D3955FA-D16C-47FE-8C0C-DB505979BBED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3FEABDE6-61FC-4D40-ADDC-0A5088101AAC}" type="pres">
      <dgm:prSet presAssocID="{4D3955FA-D16C-47FE-8C0C-DB505979BBED}" presName="spMid" presStyleCnt="0"/>
      <dgm:spPr/>
    </dgm:pt>
    <dgm:pt modelId="{E09A744A-4A8C-40C3-B429-6C07CC3BB036}" type="pres">
      <dgm:prSet presAssocID="{D734FD57-2DD4-4937-A0D7-493B55669530}" presName="chevronComposite1" presStyleCnt="0"/>
      <dgm:spPr/>
    </dgm:pt>
    <dgm:pt modelId="{77C9F3AB-B41B-46E7-9E09-6891DE9D7458}" type="pres">
      <dgm:prSet presAssocID="{D734FD57-2DD4-4937-A0D7-493B55669530}" presName="chevron1" presStyleLbl="sibTrans2D1" presStyleIdx="3" presStyleCnt="4"/>
      <dgm:spPr/>
    </dgm:pt>
    <dgm:pt modelId="{94DB4B12-583C-498A-B5A6-B0A1D09C9B12}" type="pres">
      <dgm:prSet presAssocID="{D734FD57-2DD4-4937-A0D7-493B55669530}" presName="spChevron1" presStyleCnt="0"/>
      <dgm:spPr/>
    </dgm:pt>
    <dgm:pt modelId="{B941B3B8-6450-4F39-88DA-55CF8FCF2A0F}" type="pres">
      <dgm:prSet presAssocID="{3D3BC325-233B-4290-9D67-892280E685D8}" presName="last" presStyleCnt="0"/>
      <dgm:spPr/>
    </dgm:pt>
    <dgm:pt modelId="{0121B2E9-DA35-4E14-953B-1EBEBB394CF0}" type="pres">
      <dgm:prSet presAssocID="{3D3BC325-233B-4290-9D67-892280E685D8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C83373CA-4505-435F-A6E8-807DFDECA1B8}" type="pres">
      <dgm:prSet presAssocID="{3D3BC325-233B-4290-9D67-892280E685D8}" presName="spN" presStyleCnt="0"/>
      <dgm:spPr/>
    </dgm:pt>
  </dgm:ptLst>
  <dgm:cxnLst>
    <dgm:cxn modelId="{943321A8-1C1F-4B68-B10E-128A759804D6}" type="presOf" srcId="{230851A3-4145-4853-8C8D-E5CECC4298E3}" destId="{B12960FF-E8F2-4073-AA55-737FF9F7C228}" srcOrd="0" destOrd="0" presId="urn:microsoft.com/office/officeart/2009/3/layout/RandomtoResultProcess"/>
    <dgm:cxn modelId="{726A9EDD-F41D-4955-998F-5587077CE01E}" type="presOf" srcId="{4D3955FA-D16C-47FE-8C0C-DB505979BBED}" destId="{2F13682B-4304-4809-B06E-7B140F54B22D}" srcOrd="0" destOrd="0" presId="urn:microsoft.com/office/officeart/2009/3/layout/RandomtoResultProcess"/>
    <dgm:cxn modelId="{97BFF7AA-1C8B-4FB3-8073-576762C7E145}" type="presOf" srcId="{72F25B54-7ABB-4DD2-8889-F2CFC21D1312}" destId="{D37F7C8D-D696-49C7-A891-3C70BF828D00}" srcOrd="0" destOrd="0" presId="urn:microsoft.com/office/officeart/2009/3/layout/RandomtoResultProcess"/>
    <dgm:cxn modelId="{CFB70E12-A8EC-4F93-BB18-4A44B763A246}" srcId="{72F25B54-7ABB-4DD2-8889-F2CFC21D1312}" destId="{230851A3-4145-4853-8C8D-E5CECC4298E3}" srcOrd="2" destOrd="0" parTransId="{5633720D-2E2D-491C-AF5C-079B950E42F1}" sibTransId="{B281CE41-6CD5-4B3F-A49C-4CDACEDBB8B2}"/>
    <dgm:cxn modelId="{47974F60-6F6B-4890-95A9-11E4CCEB315B}" srcId="{72F25B54-7ABB-4DD2-8889-F2CFC21D1312}" destId="{3D3BC325-233B-4290-9D67-892280E685D8}" srcOrd="4" destOrd="0" parTransId="{91079365-FC49-4133-BD1E-22A39D170CE4}" sibTransId="{4F55C3FA-A795-4EAB-A82C-B004FDEEFE66}"/>
    <dgm:cxn modelId="{5364E46A-1D16-4EA0-8B44-D579D817A480}" type="presOf" srcId="{CD38C542-A218-41F4-8CEC-33E053713DCD}" destId="{D33389AB-6A51-4214-8E05-ACB14BB07D24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5D517380-41CF-4BD8-BA0A-47254F23E09C}" type="presOf" srcId="{3D3BC325-233B-4290-9D67-892280E685D8}" destId="{0121B2E9-DA35-4E14-953B-1EBEBB394CF0}" srcOrd="0" destOrd="0" presId="urn:microsoft.com/office/officeart/2009/3/layout/RandomtoResultProcess"/>
    <dgm:cxn modelId="{96EED677-8476-443E-BF6F-3067374AC248}" type="presOf" srcId="{6FDC79C5-0392-4B91-94CA-7CB2CA18C1B0}" destId="{B9E36E26-0D7E-46F4-817F-2776245CF756}" srcOrd="0" destOrd="0" presId="urn:microsoft.com/office/officeart/2009/3/layout/RandomtoResultProcess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4C420AD4-3240-4703-B881-05CB09F9DCA3}" srcId="{72F25B54-7ABB-4DD2-8889-F2CFC21D1312}" destId="{4D3955FA-D16C-47FE-8C0C-DB505979BBED}" srcOrd="3" destOrd="0" parTransId="{1D8D00D3-424C-4489-B9C1-308249F3492C}" sibTransId="{D734FD57-2DD4-4937-A0D7-493B55669530}"/>
    <dgm:cxn modelId="{7178828F-E175-4B80-8FD6-8073E3F852C3}" type="presParOf" srcId="{D37F7C8D-D696-49C7-A891-3C70BF828D00}" destId="{E2B6EF04-8C1D-405B-8CB7-572C301F2EA1}" srcOrd="0" destOrd="0" presId="urn:microsoft.com/office/officeart/2009/3/layout/RandomtoResultProcess"/>
    <dgm:cxn modelId="{0ED160BD-7807-43CC-B4D7-B1C81783A822}" type="presParOf" srcId="{E2B6EF04-8C1D-405B-8CB7-572C301F2EA1}" destId="{D33389AB-6A51-4214-8E05-ACB14BB07D24}" srcOrd="0" destOrd="0" presId="urn:microsoft.com/office/officeart/2009/3/layout/RandomtoResultProcess"/>
    <dgm:cxn modelId="{D80EDDB3-878A-4333-886D-DBA096AEC857}" type="presParOf" srcId="{E2B6EF04-8C1D-405B-8CB7-572C301F2EA1}" destId="{6615072E-25E7-4CC5-A88C-21D3F0A1E37B}" srcOrd="1" destOrd="0" presId="urn:microsoft.com/office/officeart/2009/3/layout/RandomtoResultProcess"/>
    <dgm:cxn modelId="{6582EA65-AAAF-47EF-8B00-DE86881B8CD9}" type="presParOf" srcId="{E2B6EF04-8C1D-405B-8CB7-572C301F2EA1}" destId="{DD769603-3CE8-4F4F-B105-340AE472D264}" srcOrd="2" destOrd="0" presId="urn:microsoft.com/office/officeart/2009/3/layout/RandomtoResultProcess"/>
    <dgm:cxn modelId="{F63D4F8E-4AFB-4561-B2FA-606B4959AAC9}" type="presParOf" srcId="{E2B6EF04-8C1D-405B-8CB7-572C301F2EA1}" destId="{16540731-C328-4B67-82C7-83F3F192C76D}" srcOrd="3" destOrd="0" presId="urn:microsoft.com/office/officeart/2009/3/layout/RandomtoResultProcess"/>
    <dgm:cxn modelId="{1FE8DFDF-31DE-499F-A86B-BF474D878979}" type="presParOf" srcId="{E2B6EF04-8C1D-405B-8CB7-572C301F2EA1}" destId="{CC9C6BEA-CDC0-4C08-B8F9-424BF030F618}" srcOrd="4" destOrd="0" presId="urn:microsoft.com/office/officeart/2009/3/layout/RandomtoResultProcess"/>
    <dgm:cxn modelId="{CBEF0447-3725-4167-8645-618ABDA8DD9A}" type="presParOf" srcId="{E2B6EF04-8C1D-405B-8CB7-572C301F2EA1}" destId="{A7420DF0-E3D3-49CF-B435-180672DC361E}" srcOrd="5" destOrd="0" presId="urn:microsoft.com/office/officeart/2009/3/layout/RandomtoResultProcess"/>
    <dgm:cxn modelId="{16DA559D-F5BA-4500-A80D-A015D5F9464D}" type="presParOf" srcId="{E2B6EF04-8C1D-405B-8CB7-572C301F2EA1}" destId="{87E44170-1C14-4B4A-8A94-03F484A573FE}" srcOrd="6" destOrd="0" presId="urn:microsoft.com/office/officeart/2009/3/layout/RandomtoResultProcess"/>
    <dgm:cxn modelId="{F13DD905-F1E7-4C16-8744-9586F50B3547}" type="presParOf" srcId="{E2B6EF04-8C1D-405B-8CB7-572C301F2EA1}" destId="{65946F0A-F7C2-4EDE-9EAA-9F6D2CD6708E}" srcOrd="7" destOrd="0" presId="urn:microsoft.com/office/officeart/2009/3/layout/RandomtoResultProcess"/>
    <dgm:cxn modelId="{B810FF9A-7E05-4D3F-9184-D2783FEF849A}" type="presParOf" srcId="{E2B6EF04-8C1D-405B-8CB7-572C301F2EA1}" destId="{2B687588-5008-4761-8CC7-F6FCF0FED648}" srcOrd="8" destOrd="0" presId="urn:microsoft.com/office/officeart/2009/3/layout/RandomtoResultProcess"/>
    <dgm:cxn modelId="{5193A649-B87F-4AAA-B388-D4A14D67AE4D}" type="presParOf" srcId="{E2B6EF04-8C1D-405B-8CB7-572C301F2EA1}" destId="{9AB18D1E-D36B-4F34-9D0F-926445F0012F}" srcOrd="9" destOrd="0" presId="urn:microsoft.com/office/officeart/2009/3/layout/RandomtoResultProcess"/>
    <dgm:cxn modelId="{F9ED9BF4-F051-401B-8CA4-D3B9D0F62372}" type="presParOf" srcId="{E2B6EF04-8C1D-405B-8CB7-572C301F2EA1}" destId="{B51DC943-53B4-49DE-9B84-10C72FBA388D}" srcOrd="10" destOrd="0" presId="urn:microsoft.com/office/officeart/2009/3/layout/RandomtoResultProcess"/>
    <dgm:cxn modelId="{565E0586-0852-4A2A-905A-88ED10231F05}" type="presParOf" srcId="{E2B6EF04-8C1D-405B-8CB7-572C301F2EA1}" destId="{5745399D-BE9A-4A4A-93F0-AC0FD5FE3240}" srcOrd="11" destOrd="0" presId="urn:microsoft.com/office/officeart/2009/3/layout/RandomtoResultProcess"/>
    <dgm:cxn modelId="{1BA5E87D-A34C-436E-9853-A53D751AE421}" type="presParOf" srcId="{E2B6EF04-8C1D-405B-8CB7-572C301F2EA1}" destId="{04C3068F-4675-4A7E-93DA-9A1C5E88D483}" srcOrd="12" destOrd="0" presId="urn:microsoft.com/office/officeart/2009/3/layout/RandomtoResultProcess"/>
    <dgm:cxn modelId="{21BFC323-E0AD-4573-9D49-B04DE102B579}" type="presParOf" srcId="{E2B6EF04-8C1D-405B-8CB7-572C301F2EA1}" destId="{523E00E3-4756-4560-AE03-E39749666BE7}" srcOrd="13" destOrd="0" presId="urn:microsoft.com/office/officeart/2009/3/layout/RandomtoResultProcess"/>
    <dgm:cxn modelId="{D22BF5D7-6632-4CDA-B07B-442A7D76CDC5}" type="presParOf" srcId="{E2B6EF04-8C1D-405B-8CB7-572C301F2EA1}" destId="{3C7E9D82-E8BA-4B9C-8D68-91772D7F69EE}" srcOrd="14" destOrd="0" presId="urn:microsoft.com/office/officeart/2009/3/layout/RandomtoResultProcess"/>
    <dgm:cxn modelId="{602D7864-64BA-4CBA-81A7-1AD939DC392E}" type="presParOf" srcId="{E2B6EF04-8C1D-405B-8CB7-572C301F2EA1}" destId="{20448F8A-BFDD-4180-8C0F-9530950A1E23}" srcOrd="15" destOrd="0" presId="urn:microsoft.com/office/officeart/2009/3/layout/RandomtoResultProcess"/>
    <dgm:cxn modelId="{7DA186EC-4474-4848-85DE-2868A82E282A}" type="presParOf" srcId="{E2B6EF04-8C1D-405B-8CB7-572C301F2EA1}" destId="{11EB5A04-2F65-44DD-A508-66050CC59130}" srcOrd="16" destOrd="0" presId="urn:microsoft.com/office/officeart/2009/3/layout/RandomtoResultProcess"/>
    <dgm:cxn modelId="{DD198C67-7ADD-42BA-932E-1F6BC7BE350D}" type="presParOf" srcId="{E2B6EF04-8C1D-405B-8CB7-572C301F2EA1}" destId="{5863F440-A2C4-4665-A7B9-2FB535FC48AF}" srcOrd="17" destOrd="0" presId="urn:microsoft.com/office/officeart/2009/3/layout/RandomtoResultProcess"/>
    <dgm:cxn modelId="{36FE703C-FF59-4A5D-993F-1982264235ED}" type="presParOf" srcId="{E2B6EF04-8C1D-405B-8CB7-572C301F2EA1}" destId="{95074C89-B5D2-409B-BE9C-DE5D663AE1EF}" srcOrd="18" destOrd="0" presId="urn:microsoft.com/office/officeart/2009/3/layout/RandomtoResultProcess"/>
    <dgm:cxn modelId="{D4C764D1-401D-4FFA-BB4B-4A3DE309E9A9}" type="presParOf" srcId="{D37F7C8D-D696-49C7-A891-3C70BF828D00}" destId="{E1CDF501-0AF5-4A4B-8DFD-C4CEB6BDCB0C}" srcOrd="1" destOrd="0" presId="urn:microsoft.com/office/officeart/2009/3/layout/RandomtoResultProcess"/>
    <dgm:cxn modelId="{690D7B1C-A63E-41F5-AB00-0698333B66B6}" type="presParOf" srcId="{E1CDF501-0AF5-4A4B-8DFD-C4CEB6BDCB0C}" destId="{CF188366-EC7B-4ABE-BE05-51CB885B3D99}" srcOrd="0" destOrd="0" presId="urn:microsoft.com/office/officeart/2009/3/layout/RandomtoResultProcess"/>
    <dgm:cxn modelId="{63C2F3E4-A15B-488E-ABFF-3C97AD60C007}" type="presParOf" srcId="{E1CDF501-0AF5-4A4B-8DFD-C4CEB6BDCB0C}" destId="{B20F2D41-F2D4-476C-9E69-F9CF2ED026B8}" srcOrd="1" destOrd="0" presId="urn:microsoft.com/office/officeart/2009/3/layout/RandomtoResultProcess"/>
    <dgm:cxn modelId="{A4B5E331-3F55-427B-9621-05E11EDC9911}" type="presParOf" srcId="{D37F7C8D-D696-49C7-A891-3C70BF828D00}" destId="{B7ED20A1-EA44-4AFD-91D8-E2BE6240F090}" srcOrd="2" destOrd="0" presId="urn:microsoft.com/office/officeart/2009/3/layout/RandomtoResultProcess"/>
    <dgm:cxn modelId="{6FB4244B-51F8-47A9-8E6B-21EDA30392D4}" type="presParOf" srcId="{B7ED20A1-EA44-4AFD-91D8-E2BE6240F090}" destId="{B9E36E26-0D7E-46F4-817F-2776245CF756}" srcOrd="0" destOrd="0" presId="urn:microsoft.com/office/officeart/2009/3/layout/RandomtoResultProcess"/>
    <dgm:cxn modelId="{3505D71B-939C-45E9-BC6D-5B55A5DD1CB9}" type="presParOf" srcId="{B7ED20A1-EA44-4AFD-91D8-E2BE6240F090}" destId="{1F9601F0-48E5-4902-A88D-A42CBE9781C8}" srcOrd="1" destOrd="0" presId="urn:microsoft.com/office/officeart/2009/3/layout/RandomtoResultProcess"/>
    <dgm:cxn modelId="{AFD1F46C-5179-4C89-96F0-FD6494B96E5C}" type="presParOf" srcId="{D37F7C8D-D696-49C7-A891-3C70BF828D00}" destId="{66FE9330-0BB5-45EC-93D8-06BF1616A7A0}" srcOrd="3" destOrd="0" presId="urn:microsoft.com/office/officeart/2009/3/layout/RandomtoResultProcess"/>
    <dgm:cxn modelId="{D5A548C0-A9BF-4814-A3EC-CC45E69B5164}" type="presParOf" srcId="{66FE9330-0BB5-45EC-93D8-06BF1616A7A0}" destId="{FA440FB3-DBDE-4E5C-A317-66C2D8DD484B}" srcOrd="0" destOrd="0" presId="urn:microsoft.com/office/officeart/2009/3/layout/RandomtoResultProcess"/>
    <dgm:cxn modelId="{AD2A52E0-5AE8-4512-BC09-A1CE1D8C577C}" type="presParOf" srcId="{66FE9330-0BB5-45EC-93D8-06BF1616A7A0}" destId="{FE9AAB68-33E2-448D-A1F2-0C328B55D387}" srcOrd="1" destOrd="0" presId="urn:microsoft.com/office/officeart/2009/3/layout/RandomtoResultProcess"/>
    <dgm:cxn modelId="{E0A4E431-1E9C-40A8-8415-4A143B08F7DA}" type="presParOf" srcId="{D37F7C8D-D696-49C7-A891-3C70BF828D00}" destId="{2076E6D3-6121-42D1-90D6-93603A2BCC49}" srcOrd="4" destOrd="0" presId="urn:microsoft.com/office/officeart/2009/3/layout/RandomtoResultProcess"/>
    <dgm:cxn modelId="{86E2B83A-122C-4140-90E2-CF043D17AB02}" type="presParOf" srcId="{2076E6D3-6121-42D1-90D6-93603A2BCC49}" destId="{B12960FF-E8F2-4073-AA55-737FF9F7C228}" srcOrd="0" destOrd="0" presId="urn:microsoft.com/office/officeart/2009/3/layout/RandomtoResultProcess"/>
    <dgm:cxn modelId="{F66993E1-EEA2-4BEE-97BD-693F13E12835}" type="presParOf" srcId="{2076E6D3-6121-42D1-90D6-93603A2BCC49}" destId="{B79F45B9-A430-4C5A-A4D5-6082B511BCBF}" srcOrd="1" destOrd="0" presId="urn:microsoft.com/office/officeart/2009/3/layout/RandomtoResultProcess"/>
    <dgm:cxn modelId="{E46E46EA-22BF-40F1-92B6-11037FF99DCE}" type="presParOf" srcId="{D37F7C8D-D696-49C7-A891-3C70BF828D00}" destId="{7E6DF7AF-AB83-49FC-B943-7E1E5A0C8F41}" srcOrd="5" destOrd="0" presId="urn:microsoft.com/office/officeart/2009/3/layout/RandomtoResultProcess"/>
    <dgm:cxn modelId="{CD90CBC7-A4E2-4F86-979A-7C97D0695124}" type="presParOf" srcId="{7E6DF7AF-AB83-49FC-B943-7E1E5A0C8F41}" destId="{FCBE97DF-0164-442B-9477-77BE5C4FFB86}" srcOrd="0" destOrd="0" presId="urn:microsoft.com/office/officeart/2009/3/layout/RandomtoResultProcess"/>
    <dgm:cxn modelId="{DDF62A66-66C8-4323-99A5-EE9ADBB4F00E}" type="presParOf" srcId="{7E6DF7AF-AB83-49FC-B943-7E1E5A0C8F41}" destId="{A5FFB9E0-2C54-4420-9EF2-05182ABDBE5C}" srcOrd="1" destOrd="0" presId="urn:microsoft.com/office/officeart/2009/3/layout/RandomtoResultProcess"/>
    <dgm:cxn modelId="{3F59CC2B-AC6A-44AA-A7C8-CC0FA5CD8D92}" type="presParOf" srcId="{D37F7C8D-D696-49C7-A891-3C70BF828D00}" destId="{66F388D4-F2E0-434E-A4C9-AC3FA135D16C}" srcOrd="6" destOrd="0" presId="urn:microsoft.com/office/officeart/2009/3/layout/RandomtoResultProcess"/>
    <dgm:cxn modelId="{C657442A-E565-4366-95DB-3C479A41C44C}" type="presParOf" srcId="{66F388D4-F2E0-434E-A4C9-AC3FA135D16C}" destId="{2F13682B-4304-4809-B06E-7B140F54B22D}" srcOrd="0" destOrd="0" presId="urn:microsoft.com/office/officeart/2009/3/layout/RandomtoResultProcess"/>
    <dgm:cxn modelId="{749F74AF-BAAE-4CCF-8360-B3338282223F}" type="presParOf" srcId="{66F388D4-F2E0-434E-A4C9-AC3FA135D16C}" destId="{3FEABDE6-61FC-4D40-ADDC-0A5088101AAC}" srcOrd="1" destOrd="0" presId="urn:microsoft.com/office/officeart/2009/3/layout/RandomtoResultProcess"/>
    <dgm:cxn modelId="{B9BBC101-4328-4CFE-A6A7-D96C1C09ED2A}" type="presParOf" srcId="{D37F7C8D-D696-49C7-A891-3C70BF828D00}" destId="{E09A744A-4A8C-40C3-B429-6C07CC3BB036}" srcOrd="7" destOrd="0" presId="urn:microsoft.com/office/officeart/2009/3/layout/RandomtoResultProcess"/>
    <dgm:cxn modelId="{472F37F5-A9A2-4047-B761-CE640EE3E577}" type="presParOf" srcId="{E09A744A-4A8C-40C3-B429-6C07CC3BB036}" destId="{77C9F3AB-B41B-46E7-9E09-6891DE9D7458}" srcOrd="0" destOrd="0" presId="urn:microsoft.com/office/officeart/2009/3/layout/RandomtoResultProcess"/>
    <dgm:cxn modelId="{44632834-377C-430E-A9EF-ABA4983B44C7}" type="presParOf" srcId="{E09A744A-4A8C-40C3-B429-6C07CC3BB036}" destId="{94DB4B12-583C-498A-B5A6-B0A1D09C9B12}" srcOrd="1" destOrd="0" presId="urn:microsoft.com/office/officeart/2009/3/layout/RandomtoResultProcess"/>
    <dgm:cxn modelId="{8A803BD9-586F-4956-AA7B-3C76E40740B2}" type="presParOf" srcId="{D37F7C8D-D696-49C7-A891-3C70BF828D00}" destId="{B941B3B8-6450-4F39-88DA-55CF8FCF2A0F}" srcOrd="8" destOrd="0" presId="urn:microsoft.com/office/officeart/2009/3/layout/RandomtoResultProcess"/>
    <dgm:cxn modelId="{3B056ED1-F304-4669-BA81-19DCA53AAE8B}" type="presParOf" srcId="{B941B3B8-6450-4F39-88DA-55CF8FCF2A0F}" destId="{0121B2E9-DA35-4E14-953B-1EBEBB394CF0}" srcOrd="0" destOrd="0" presId="urn:microsoft.com/office/officeart/2009/3/layout/RandomtoResultProcess"/>
    <dgm:cxn modelId="{DC93828F-8443-4F0C-A3F6-E5C00262614B}" type="presParOf" srcId="{B941B3B8-6450-4F39-88DA-55CF8FCF2A0F}" destId="{C83373CA-4505-435F-A6E8-807DFDECA1B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Recognition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Cases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30851A3-4145-4853-8C8D-E5CECC4298E3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5633720D-2E2D-491C-AF5C-079B950E42F1}" type="par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B281CE41-6CD5-4B3F-A49C-4CDACEDBB8B2}" type="sib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3955FA-D16C-47FE-8C0C-DB505979BBE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1D8D00D3-424C-4489-B9C1-308249F3492C}" type="par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734FD57-2DD4-4937-A0D7-493B55669530}" type="sib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3D3BC325-233B-4290-9D67-892280E685D8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Result</a:t>
          </a:r>
        </a:p>
      </dgm:t>
    </dgm:pt>
    <dgm:pt modelId="{91079365-FC49-4133-BD1E-22A39D170CE4}" type="par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F55C3FA-A795-4EAB-A82C-B004FDEEFE66}" type="sib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072FC8B-2012-4FAB-8458-725412B664C1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0DB6CD1B-BD26-4BE7-B8E4-7E5FD68ACFC8}" type="pres">
      <dgm:prSet presAssocID="{CD38C542-A218-41F4-8CEC-33E053713DCD}" presName="chaos" presStyleCnt="0"/>
      <dgm:spPr/>
    </dgm:pt>
    <dgm:pt modelId="{EA5EB62D-D848-4D0D-B79D-F21E61382315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15E9E448-4666-4F2C-ABBA-016589FCC5C5}" type="pres">
      <dgm:prSet presAssocID="{CD38C542-A218-41F4-8CEC-33E053713DCD}" presName="c1" presStyleLbl="node1" presStyleIdx="0" presStyleCnt="19"/>
      <dgm:spPr/>
    </dgm:pt>
    <dgm:pt modelId="{BE9A50C4-05C3-4649-A0AA-6E9C3A8A2826}" type="pres">
      <dgm:prSet presAssocID="{CD38C542-A218-41F4-8CEC-33E053713DCD}" presName="c2" presStyleLbl="node1" presStyleIdx="1" presStyleCnt="19"/>
      <dgm:spPr/>
    </dgm:pt>
    <dgm:pt modelId="{9C26AE91-703C-4D87-9990-77F683895213}" type="pres">
      <dgm:prSet presAssocID="{CD38C542-A218-41F4-8CEC-33E053713DCD}" presName="c3" presStyleLbl="node1" presStyleIdx="2" presStyleCnt="19"/>
      <dgm:spPr/>
    </dgm:pt>
    <dgm:pt modelId="{5D557C9B-C571-4BF7-BEE9-628BF3A6932A}" type="pres">
      <dgm:prSet presAssocID="{CD38C542-A218-41F4-8CEC-33E053713DCD}" presName="c4" presStyleLbl="node1" presStyleIdx="3" presStyleCnt="19"/>
      <dgm:spPr/>
    </dgm:pt>
    <dgm:pt modelId="{76CCCDD2-4E26-4452-9BA9-84A46D070D94}" type="pres">
      <dgm:prSet presAssocID="{CD38C542-A218-41F4-8CEC-33E053713DCD}" presName="c5" presStyleLbl="node1" presStyleIdx="4" presStyleCnt="19"/>
      <dgm:spPr/>
    </dgm:pt>
    <dgm:pt modelId="{7F42FC01-9EB4-47B4-B55E-174B883A7397}" type="pres">
      <dgm:prSet presAssocID="{CD38C542-A218-41F4-8CEC-33E053713DCD}" presName="c6" presStyleLbl="node1" presStyleIdx="5" presStyleCnt="19"/>
      <dgm:spPr/>
    </dgm:pt>
    <dgm:pt modelId="{546D28F4-E88E-4BD3-933E-3BA9E1DE0EE1}" type="pres">
      <dgm:prSet presAssocID="{CD38C542-A218-41F4-8CEC-33E053713DCD}" presName="c7" presStyleLbl="node1" presStyleIdx="6" presStyleCnt="19"/>
      <dgm:spPr/>
    </dgm:pt>
    <dgm:pt modelId="{90639F0B-A737-4975-B654-3EEE3499A392}" type="pres">
      <dgm:prSet presAssocID="{CD38C542-A218-41F4-8CEC-33E053713DCD}" presName="c8" presStyleLbl="node1" presStyleIdx="7" presStyleCnt="19"/>
      <dgm:spPr/>
    </dgm:pt>
    <dgm:pt modelId="{4AB6586D-DC15-48D5-8102-BAF5155E102D}" type="pres">
      <dgm:prSet presAssocID="{CD38C542-A218-41F4-8CEC-33E053713DCD}" presName="c9" presStyleLbl="node1" presStyleIdx="8" presStyleCnt="19"/>
      <dgm:spPr/>
    </dgm:pt>
    <dgm:pt modelId="{DAC82A4A-599D-43AF-B08F-5FE5C36299F0}" type="pres">
      <dgm:prSet presAssocID="{CD38C542-A218-41F4-8CEC-33E053713DCD}" presName="c10" presStyleLbl="node1" presStyleIdx="9" presStyleCnt="19"/>
      <dgm:spPr/>
    </dgm:pt>
    <dgm:pt modelId="{A4E26DC3-E743-442A-8133-79470DD2FDB7}" type="pres">
      <dgm:prSet presAssocID="{CD38C542-A218-41F4-8CEC-33E053713DCD}" presName="c11" presStyleLbl="node1" presStyleIdx="10" presStyleCnt="19"/>
      <dgm:spPr/>
    </dgm:pt>
    <dgm:pt modelId="{BC35EEFE-9F10-4EB7-A24B-89EF535C9A2E}" type="pres">
      <dgm:prSet presAssocID="{CD38C542-A218-41F4-8CEC-33E053713DCD}" presName="c12" presStyleLbl="node1" presStyleIdx="11" presStyleCnt="19"/>
      <dgm:spPr/>
    </dgm:pt>
    <dgm:pt modelId="{9F860747-6B4B-4AA1-8671-35A1180F6898}" type="pres">
      <dgm:prSet presAssocID="{CD38C542-A218-41F4-8CEC-33E053713DCD}" presName="c13" presStyleLbl="node1" presStyleIdx="12" presStyleCnt="19"/>
      <dgm:spPr/>
    </dgm:pt>
    <dgm:pt modelId="{17AD943E-B8F5-4792-B035-7759C6F15EC4}" type="pres">
      <dgm:prSet presAssocID="{CD38C542-A218-41F4-8CEC-33E053713DCD}" presName="c14" presStyleLbl="node1" presStyleIdx="13" presStyleCnt="19"/>
      <dgm:spPr/>
    </dgm:pt>
    <dgm:pt modelId="{79D968E2-F0A4-404C-A347-954AA035813F}" type="pres">
      <dgm:prSet presAssocID="{CD38C542-A218-41F4-8CEC-33E053713DCD}" presName="c15" presStyleLbl="node1" presStyleIdx="14" presStyleCnt="19"/>
      <dgm:spPr/>
    </dgm:pt>
    <dgm:pt modelId="{9F4FC4D8-81EC-4F99-B6EC-5E3736AB4854}" type="pres">
      <dgm:prSet presAssocID="{CD38C542-A218-41F4-8CEC-33E053713DCD}" presName="c16" presStyleLbl="node1" presStyleIdx="15" presStyleCnt="19"/>
      <dgm:spPr/>
    </dgm:pt>
    <dgm:pt modelId="{044FB40F-A6CF-4C8E-9731-FD890798780F}" type="pres">
      <dgm:prSet presAssocID="{CD38C542-A218-41F4-8CEC-33E053713DCD}" presName="c17" presStyleLbl="node1" presStyleIdx="16" presStyleCnt="19"/>
      <dgm:spPr/>
    </dgm:pt>
    <dgm:pt modelId="{A1ED6E0B-008F-46BC-AB3B-F01B6B93BBCA}" type="pres">
      <dgm:prSet presAssocID="{CD38C542-A218-41F4-8CEC-33E053713DCD}" presName="c18" presStyleLbl="node1" presStyleIdx="17" presStyleCnt="19"/>
      <dgm:spPr/>
    </dgm:pt>
    <dgm:pt modelId="{35EDD263-A4E9-4581-BEBB-5985452AB037}" type="pres">
      <dgm:prSet presAssocID="{82DBB876-E5B3-47D4-B3FD-D8F10AB72D04}" presName="chevronComposite1" presStyleCnt="0"/>
      <dgm:spPr/>
    </dgm:pt>
    <dgm:pt modelId="{4C550F76-A082-4CE8-B8AC-F05F6A0ABA83}" type="pres">
      <dgm:prSet presAssocID="{82DBB876-E5B3-47D4-B3FD-D8F10AB72D04}" presName="chevron1" presStyleLbl="sibTrans2D1" presStyleIdx="0" presStyleCnt="4"/>
      <dgm:spPr/>
    </dgm:pt>
    <dgm:pt modelId="{E9023B24-2EFC-452B-A215-2CEAF57FB463}" type="pres">
      <dgm:prSet presAssocID="{82DBB876-E5B3-47D4-B3FD-D8F10AB72D04}" presName="spChevron1" presStyleCnt="0"/>
      <dgm:spPr/>
    </dgm:pt>
    <dgm:pt modelId="{0A93ECAA-8483-4CBA-BBA6-D1694461A3D7}" type="pres">
      <dgm:prSet presAssocID="{6FDC79C5-0392-4B91-94CA-7CB2CA18C1B0}" presName="middle" presStyleCnt="0"/>
      <dgm:spPr/>
    </dgm:pt>
    <dgm:pt modelId="{A0E67E76-069D-45C3-9BB4-7E3A02A1251E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561F32DC-EC34-4D63-BAF3-7270B7047243}" type="pres">
      <dgm:prSet presAssocID="{6FDC79C5-0392-4B91-94CA-7CB2CA18C1B0}" presName="spMid" presStyleCnt="0"/>
      <dgm:spPr/>
    </dgm:pt>
    <dgm:pt modelId="{2A58F58C-A014-4627-A0F8-9E68B88867BC}" type="pres">
      <dgm:prSet presAssocID="{4DC7EE98-BB06-4BF6-9CF9-275D88AB6EBF}" presName="chevronComposite1" presStyleCnt="0"/>
      <dgm:spPr/>
    </dgm:pt>
    <dgm:pt modelId="{3D876550-81D0-42D0-9C72-ACA0318ADE14}" type="pres">
      <dgm:prSet presAssocID="{4DC7EE98-BB06-4BF6-9CF9-275D88AB6EBF}" presName="chevron1" presStyleLbl="sibTrans2D1" presStyleIdx="1" presStyleCnt="4"/>
      <dgm:spPr/>
    </dgm:pt>
    <dgm:pt modelId="{673FFA78-A3D4-45B5-95CA-0CAB1DF23E43}" type="pres">
      <dgm:prSet presAssocID="{4DC7EE98-BB06-4BF6-9CF9-275D88AB6EBF}" presName="spChevron1" presStyleCnt="0"/>
      <dgm:spPr/>
    </dgm:pt>
    <dgm:pt modelId="{3AFD9B86-F8EE-4674-83D3-D9DAF46A0F7D}" type="pres">
      <dgm:prSet presAssocID="{230851A3-4145-4853-8C8D-E5CECC4298E3}" presName="middle" presStyleCnt="0"/>
      <dgm:spPr/>
    </dgm:pt>
    <dgm:pt modelId="{1CB48BEF-F6F3-48F7-AB06-47B4B3FD12D9}" type="pres">
      <dgm:prSet presAssocID="{230851A3-4145-4853-8C8D-E5CECC4298E3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54494304-BB6C-4CC0-8F42-E5642DFD4F78}" type="pres">
      <dgm:prSet presAssocID="{230851A3-4145-4853-8C8D-E5CECC4298E3}" presName="spMid" presStyleCnt="0"/>
      <dgm:spPr/>
    </dgm:pt>
    <dgm:pt modelId="{EB20D60B-C330-43A9-9416-F15DD7FC659A}" type="pres">
      <dgm:prSet presAssocID="{B281CE41-6CD5-4B3F-A49C-4CDACEDBB8B2}" presName="chevronComposite1" presStyleCnt="0"/>
      <dgm:spPr/>
    </dgm:pt>
    <dgm:pt modelId="{298A0960-4B9A-450C-8BD5-351001156640}" type="pres">
      <dgm:prSet presAssocID="{B281CE41-6CD5-4B3F-A49C-4CDACEDBB8B2}" presName="chevron1" presStyleLbl="sibTrans2D1" presStyleIdx="2" presStyleCnt="4"/>
      <dgm:spPr/>
    </dgm:pt>
    <dgm:pt modelId="{1750D921-5A25-4EEA-B88C-7F2C0754A470}" type="pres">
      <dgm:prSet presAssocID="{B281CE41-6CD5-4B3F-A49C-4CDACEDBB8B2}" presName="spChevron1" presStyleCnt="0"/>
      <dgm:spPr/>
    </dgm:pt>
    <dgm:pt modelId="{C979B391-33B9-4B4E-8203-1B064F2686A0}" type="pres">
      <dgm:prSet presAssocID="{4D3955FA-D16C-47FE-8C0C-DB505979BBED}" presName="middle" presStyleCnt="0"/>
      <dgm:spPr/>
    </dgm:pt>
    <dgm:pt modelId="{BE54F075-0EBB-4FD6-A3C5-C7E16EDE8DB4}" type="pres">
      <dgm:prSet presAssocID="{4D3955FA-D16C-47FE-8C0C-DB505979BBED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0178E6D2-85B3-4852-888E-C401747A9DD7}" type="pres">
      <dgm:prSet presAssocID="{4D3955FA-D16C-47FE-8C0C-DB505979BBED}" presName="spMid" presStyleCnt="0"/>
      <dgm:spPr/>
    </dgm:pt>
    <dgm:pt modelId="{880579D7-D430-480E-BA37-68D6A7ABFE63}" type="pres">
      <dgm:prSet presAssocID="{D734FD57-2DD4-4937-A0D7-493B55669530}" presName="chevronComposite1" presStyleCnt="0"/>
      <dgm:spPr/>
    </dgm:pt>
    <dgm:pt modelId="{85D8E38A-CF79-44B0-B4BB-49C5F2E6D73B}" type="pres">
      <dgm:prSet presAssocID="{D734FD57-2DD4-4937-A0D7-493B55669530}" presName="chevron1" presStyleLbl="sibTrans2D1" presStyleIdx="3" presStyleCnt="4"/>
      <dgm:spPr/>
    </dgm:pt>
    <dgm:pt modelId="{893EDBF6-EFAB-463F-9116-0C09794F63F8}" type="pres">
      <dgm:prSet presAssocID="{D734FD57-2DD4-4937-A0D7-493B55669530}" presName="spChevron1" presStyleCnt="0"/>
      <dgm:spPr/>
    </dgm:pt>
    <dgm:pt modelId="{511D854A-5596-48B2-9E84-921924788D77}" type="pres">
      <dgm:prSet presAssocID="{3D3BC325-233B-4290-9D67-892280E685D8}" presName="last" presStyleCnt="0"/>
      <dgm:spPr/>
    </dgm:pt>
    <dgm:pt modelId="{741217D7-899A-4E60-B60F-5F5C48E55C40}" type="pres">
      <dgm:prSet presAssocID="{3D3BC325-233B-4290-9D67-892280E685D8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AC4AEEA6-1136-4017-9A6A-BB331A84A0D8}" type="pres">
      <dgm:prSet presAssocID="{3D3BC325-233B-4290-9D67-892280E685D8}" presName="spN" presStyleCnt="0"/>
      <dgm:spPr/>
    </dgm:pt>
  </dgm:ptLst>
  <dgm:cxnLst>
    <dgm:cxn modelId="{1BA90D1F-C2D0-4414-BFD4-DA854E2EEE95}" type="presOf" srcId="{230851A3-4145-4853-8C8D-E5CECC4298E3}" destId="{1CB48BEF-F6F3-48F7-AB06-47B4B3FD12D9}" srcOrd="0" destOrd="0" presId="urn:microsoft.com/office/officeart/2009/3/layout/RandomtoResultProcess"/>
    <dgm:cxn modelId="{CFB70E12-A8EC-4F93-BB18-4A44B763A246}" srcId="{72F25B54-7ABB-4DD2-8889-F2CFC21D1312}" destId="{230851A3-4145-4853-8C8D-E5CECC4298E3}" srcOrd="2" destOrd="0" parTransId="{5633720D-2E2D-491C-AF5C-079B950E42F1}" sibTransId="{B281CE41-6CD5-4B3F-A49C-4CDACEDBB8B2}"/>
    <dgm:cxn modelId="{47974F60-6F6B-4890-95A9-11E4CCEB315B}" srcId="{72F25B54-7ABB-4DD2-8889-F2CFC21D1312}" destId="{3D3BC325-233B-4290-9D67-892280E685D8}" srcOrd="4" destOrd="0" parTransId="{91079365-FC49-4133-BD1E-22A39D170CE4}" sibTransId="{4F55C3FA-A795-4EAB-A82C-B004FDEEFE66}"/>
    <dgm:cxn modelId="{B6FC79D3-35C2-47E7-A525-80BCE7464817}" type="presOf" srcId="{3D3BC325-233B-4290-9D67-892280E685D8}" destId="{741217D7-899A-4E60-B60F-5F5C48E55C40}" srcOrd="0" destOrd="0" presId="urn:microsoft.com/office/officeart/2009/3/layout/RandomtoResultProcess"/>
    <dgm:cxn modelId="{485CD5CD-8D83-4B32-B28A-FA532568CF65}" type="presOf" srcId="{72F25B54-7ABB-4DD2-8889-F2CFC21D1312}" destId="{2072FC8B-2012-4FAB-8458-725412B664C1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B9BE7842-EB04-436F-8AEC-4BE20BF6CF7F}" type="presOf" srcId="{4D3955FA-D16C-47FE-8C0C-DB505979BBED}" destId="{BE54F075-0EBB-4FD6-A3C5-C7E16EDE8DB4}" srcOrd="0" destOrd="0" presId="urn:microsoft.com/office/officeart/2009/3/layout/RandomtoResultProcess"/>
    <dgm:cxn modelId="{6501FEF6-CFEA-41C0-8116-8EBD5E463174}" type="presOf" srcId="{CD38C542-A218-41F4-8CEC-33E053713DCD}" destId="{EA5EB62D-D848-4D0D-B79D-F21E61382315}" srcOrd="0" destOrd="0" presId="urn:microsoft.com/office/officeart/2009/3/layout/RandomtoResultProcess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C4E71AA0-0DCD-4076-82C7-9989DEA72524}" type="presOf" srcId="{6FDC79C5-0392-4B91-94CA-7CB2CA18C1B0}" destId="{A0E67E76-069D-45C3-9BB4-7E3A02A1251E}" srcOrd="0" destOrd="0" presId="urn:microsoft.com/office/officeart/2009/3/layout/RandomtoResultProcess"/>
    <dgm:cxn modelId="{4C420AD4-3240-4703-B881-05CB09F9DCA3}" srcId="{72F25B54-7ABB-4DD2-8889-F2CFC21D1312}" destId="{4D3955FA-D16C-47FE-8C0C-DB505979BBED}" srcOrd="3" destOrd="0" parTransId="{1D8D00D3-424C-4489-B9C1-308249F3492C}" sibTransId="{D734FD57-2DD4-4937-A0D7-493B55669530}"/>
    <dgm:cxn modelId="{C824DDB2-ED7A-4AB5-8A57-C4CC92BD7CD5}" type="presParOf" srcId="{2072FC8B-2012-4FAB-8458-725412B664C1}" destId="{0DB6CD1B-BD26-4BE7-B8E4-7E5FD68ACFC8}" srcOrd="0" destOrd="0" presId="urn:microsoft.com/office/officeart/2009/3/layout/RandomtoResultProcess"/>
    <dgm:cxn modelId="{54BCF680-BF83-49CE-BB81-C780E300343C}" type="presParOf" srcId="{0DB6CD1B-BD26-4BE7-B8E4-7E5FD68ACFC8}" destId="{EA5EB62D-D848-4D0D-B79D-F21E61382315}" srcOrd="0" destOrd="0" presId="urn:microsoft.com/office/officeart/2009/3/layout/RandomtoResultProcess"/>
    <dgm:cxn modelId="{FC3AB607-274F-4D8C-842C-366682E5DE98}" type="presParOf" srcId="{0DB6CD1B-BD26-4BE7-B8E4-7E5FD68ACFC8}" destId="{15E9E448-4666-4F2C-ABBA-016589FCC5C5}" srcOrd="1" destOrd="0" presId="urn:microsoft.com/office/officeart/2009/3/layout/RandomtoResultProcess"/>
    <dgm:cxn modelId="{8F47F889-56C4-49B8-BFCF-D004EFC4E05B}" type="presParOf" srcId="{0DB6CD1B-BD26-4BE7-B8E4-7E5FD68ACFC8}" destId="{BE9A50C4-05C3-4649-A0AA-6E9C3A8A2826}" srcOrd="2" destOrd="0" presId="urn:microsoft.com/office/officeart/2009/3/layout/RandomtoResultProcess"/>
    <dgm:cxn modelId="{259F7A40-96B0-4292-9099-65EB3585E278}" type="presParOf" srcId="{0DB6CD1B-BD26-4BE7-B8E4-7E5FD68ACFC8}" destId="{9C26AE91-703C-4D87-9990-77F683895213}" srcOrd="3" destOrd="0" presId="urn:microsoft.com/office/officeart/2009/3/layout/RandomtoResultProcess"/>
    <dgm:cxn modelId="{F8F7585D-E312-4F0B-9B58-85639816F4E1}" type="presParOf" srcId="{0DB6CD1B-BD26-4BE7-B8E4-7E5FD68ACFC8}" destId="{5D557C9B-C571-4BF7-BEE9-628BF3A6932A}" srcOrd="4" destOrd="0" presId="urn:microsoft.com/office/officeart/2009/3/layout/RandomtoResultProcess"/>
    <dgm:cxn modelId="{F257E91E-73B6-40C0-A6A4-AA0AE624AE02}" type="presParOf" srcId="{0DB6CD1B-BD26-4BE7-B8E4-7E5FD68ACFC8}" destId="{76CCCDD2-4E26-4452-9BA9-84A46D070D94}" srcOrd="5" destOrd="0" presId="urn:microsoft.com/office/officeart/2009/3/layout/RandomtoResultProcess"/>
    <dgm:cxn modelId="{6909275C-1A1D-4E90-A6E7-886E94CC0356}" type="presParOf" srcId="{0DB6CD1B-BD26-4BE7-B8E4-7E5FD68ACFC8}" destId="{7F42FC01-9EB4-47B4-B55E-174B883A7397}" srcOrd="6" destOrd="0" presId="urn:microsoft.com/office/officeart/2009/3/layout/RandomtoResultProcess"/>
    <dgm:cxn modelId="{55A47861-90DD-470E-A1DE-2B30D92DFAB2}" type="presParOf" srcId="{0DB6CD1B-BD26-4BE7-B8E4-7E5FD68ACFC8}" destId="{546D28F4-E88E-4BD3-933E-3BA9E1DE0EE1}" srcOrd="7" destOrd="0" presId="urn:microsoft.com/office/officeart/2009/3/layout/RandomtoResultProcess"/>
    <dgm:cxn modelId="{21BF52C5-59C8-4BDE-B5E3-B03C611BB1A6}" type="presParOf" srcId="{0DB6CD1B-BD26-4BE7-B8E4-7E5FD68ACFC8}" destId="{90639F0B-A737-4975-B654-3EEE3499A392}" srcOrd="8" destOrd="0" presId="urn:microsoft.com/office/officeart/2009/3/layout/RandomtoResultProcess"/>
    <dgm:cxn modelId="{6CFFFF29-F799-498E-B0A3-E4E4155C2E2E}" type="presParOf" srcId="{0DB6CD1B-BD26-4BE7-B8E4-7E5FD68ACFC8}" destId="{4AB6586D-DC15-48D5-8102-BAF5155E102D}" srcOrd="9" destOrd="0" presId="urn:microsoft.com/office/officeart/2009/3/layout/RandomtoResultProcess"/>
    <dgm:cxn modelId="{374DF262-05D4-4D8B-88F6-62B3FB8F003C}" type="presParOf" srcId="{0DB6CD1B-BD26-4BE7-B8E4-7E5FD68ACFC8}" destId="{DAC82A4A-599D-43AF-B08F-5FE5C36299F0}" srcOrd="10" destOrd="0" presId="urn:microsoft.com/office/officeart/2009/3/layout/RandomtoResultProcess"/>
    <dgm:cxn modelId="{37591E80-C815-4479-8A1E-8F70AFAEB30D}" type="presParOf" srcId="{0DB6CD1B-BD26-4BE7-B8E4-7E5FD68ACFC8}" destId="{A4E26DC3-E743-442A-8133-79470DD2FDB7}" srcOrd="11" destOrd="0" presId="urn:microsoft.com/office/officeart/2009/3/layout/RandomtoResultProcess"/>
    <dgm:cxn modelId="{C40C37B5-4342-49F2-806A-1D2485FB6042}" type="presParOf" srcId="{0DB6CD1B-BD26-4BE7-B8E4-7E5FD68ACFC8}" destId="{BC35EEFE-9F10-4EB7-A24B-89EF535C9A2E}" srcOrd="12" destOrd="0" presId="urn:microsoft.com/office/officeart/2009/3/layout/RandomtoResultProcess"/>
    <dgm:cxn modelId="{C784781D-5C43-43CE-AD23-0E27477361FA}" type="presParOf" srcId="{0DB6CD1B-BD26-4BE7-B8E4-7E5FD68ACFC8}" destId="{9F860747-6B4B-4AA1-8671-35A1180F6898}" srcOrd="13" destOrd="0" presId="urn:microsoft.com/office/officeart/2009/3/layout/RandomtoResultProcess"/>
    <dgm:cxn modelId="{7CE23CFA-CDAD-4AFD-8B3C-32724BF51850}" type="presParOf" srcId="{0DB6CD1B-BD26-4BE7-B8E4-7E5FD68ACFC8}" destId="{17AD943E-B8F5-4792-B035-7759C6F15EC4}" srcOrd="14" destOrd="0" presId="urn:microsoft.com/office/officeart/2009/3/layout/RandomtoResultProcess"/>
    <dgm:cxn modelId="{ABC73942-ACD8-4959-A8FD-3D310C3A50E4}" type="presParOf" srcId="{0DB6CD1B-BD26-4BE7-B8E4-7E5FD68ACFC8}" destId="{79D968E2-F0A4-404C-A347-954AA035813F}" srcOrd="15" destOrd="0" presId="urn:microsoft.com/office/officeart/2009/3/layout/RandomtoResultProcess"/>
    <dgm:cxn modelId="{F3874BE2-E9B5-432E-A802-27B5C54727AA}" type="presParOf" srcId="{0DB6CD1B-BD26-4BE7-B8E4-7E5FD68ACFC8}" destId="{9F4FC4D8-81EC-4F99-B6EC-5E3736AB4854}" srcOrd="16" destOrd="0" presId="urn:microsoft.com/office/officeart/2009/3/layout/RandomtoResultProcess"/>
    <dgm:cxn modelId="{318C8475-6EC7-4D51-8020-D8E95C447BB6}" type="presParOf" srcId="{0DB6CD1B-BD26-4BE7-B8E4-7E5FD68ACFC8}" destId="{044FB40F-A6CF-4C8E-9731-FD890798780F}" srcOrd="17" destOrd="0" presId="urn:microsoft.com/office/officeart/2009/3/layout/RandomtoResultProcess"/>
    <dgm:cxn modelId="{A759BF4D-69ED-4728-AE0A-C6FC943FD648}" type="presParOf" srcId="{0DB6CD1B-BD26-4BE7-B8E4-7E5FD68ACFC8}" destId="{A1ED6E0B-008F-46BC-AB3B-F01B6B93BBCA}" srcOrd="18" destOrd="0" presId="urn:microsoft.com/office/officeart/2009/3/layout/RandomtoResultProcess"/>
    <dgm:cxn modelId="{717CAEC9-5707-44FE-A865-8D44D91E1AEE}" type="presParOf" srcId="{2072FC8B-2012-4FAB-8458-725412B664C1}" destId="{35EDD263-A4E9-4581-BEBB-5985452AB037}" srcOrd="1" destOrd="0" presId="urn:microsoft.com/office/officeart/2009/3/layout/RandomtoResultProcess"/>
    <dgm:cxn modelId="{76F42809-FF0B-4A9C-8FB2-C39727C32247}" type="presParOf" srcId="{35EDD263-A4E9-4581-BEBB-5985452AB037}" destId="{4C550F76-A082-4CE8-B8AC-F05F6A0ABA83}" srcOrd="0" destOrd="0" presId="urn:microsoft.com/office/officeart/2009/3/layout/RandomtoResultProcess"/>
    <dgm:cxn modelId="{D8A822DE-0EDB-4FDC-B013-6DC3701CF2F3}" type="presParOf" srcId="{35EDD263-A4E9-4581-BEBB-5985452AB037}" destId="{E9023B24-2EFC-452B-A215-2CEAF57FB463}" srcOrd="1" destOrd="0" presId="urn:microsoft.com/office/officeart/2009/3/layout/RandomtoResultProcess"/>
    <dgm:cxn modelId="{E3BBF21D-7633-425F-8DF1-D2169EA157C6}" type="presParOf" srcId="{2072FC8B-2012-4FAB-8458-725412B664C1}" destId="{0A93ECAA-8483-4CBA-BBA6-D1694461A3D7}" srcOrd="2" destOrd="0" presId="urn:microsoft.com/office/officeart/2009/3/layout/RandomtoResultProcess"/>
    <dgm:cxn modelId="{CFD4EA04-B397-4814-8421-A7B6B393C11E}" type="presParOf" srcId="{0A93ECAA-8483-4CBA-BBA6-D1694461A3D7}" destId="{A0E67E76-069D-45C3-9BB4-7E3A02A1251E}" srcOrd="0" destOrd="0" presId="urn:microsoft.com/office/officeart/2009/3/layout/RandomtoResultProcess"/>
    <dgm:cxn modelId="{A3E5AA13-C11B-4430-85B4-764D21DB5D5C}" type="presParOf" srcId="{0A93ECAA-8483-4CBA-BBA6-D1694461A3D7}" destId="{561F32DC-EC34-4D63-BAF3-7270B7047243}" srcOrd="1" destOrd="0" presId="urn:microsoft.com/office/officeart/2009/3/layout/RandomtoResultProcess"/>
    <dgm:cxn modelId="{973CE218-DC0E-442C-9255-FF3B8689B13D}" type="presParOf" srcId="{2072FC8B-2012-4FAB-8458-725412B664C1}" destId="{2A58F58C-A014-4627-A0F8-9E68B88867BC}" srcOrd="3" destOrd="0" presId="urn:microsoft.com/office/officeart/2009/3/layout/RandomtoResultProcess"/>
    <dgm:cxn modelId="{FD4BF92D-CBC3-41EE-AF2A-7BE2A3E47DFB}" type="presParOf" srcId="{2A58F58C-A014-4627-A0F8-9E68B88867BC}" destId="{3D876550-81D0-42D0-9C72-ACA0318ADE14}" srcOrd="0" destOrd="0" presId="urn:microsoft.com/office/officeart/2009/3/layout/RandomtoResultProcess"/>
    <dgm:cxn modelId="{BDA98732-3974-4DD2-81EA-3F6DC5756960}" type="presParOf" srcId="{2A58F58C-A014-4627-A0F8-9E68B88867BC}" destId="{673FFA78-A3D4-45B5-95CA-0CAB1DF23E43}" srcOrd="1" destOrd="0" presId="urn:microsoft.com/office/officeart/2009/3/layout/RandomtoResultProcess"/>
    <dgm:cxn modelId="{E86FFDFB-9911-4A83-A7C5-701C7ED4864C}" type="presParOf" srcId="{2072FC8B-2012-4FAB-8458-725412B664C1}" destId="{3AFD9B86-F8EE-4674-83D3-D9DAF46A0F7D}" srcOrd="4" destOrd="0" presId="urn:microsoft.com/office/officeart/2009/3/layout/RandomtoResultProcess"/>
    <dgm:cxn modelId="{635AE6A4-8336-48EB-A140-C623AEC47346}" type="presParOf" srcId="{3AFD9B86-F8EE-4674-83D3-D9DAF46A0F7D}" destId="{1CB48BEF-F6F3-48F7-AB06-47B4B3FD12D9}" srcOrd="0" destOrd="0" presId="urn:microsoft.com/office/officeart/2009/3/layout/RandomtoResultProcess"/>
    <dgm:cxn modelId="{B50D0AF4-DFDD-43AD-B441-8D4BDC3E5227}" type="presParOf" srcId="{3AFD9B86-F8EE-4674-83D3-D9DAF46A0F7D}" destId="{54494304-BB6C-4CC0-8F42-E5642DFD4F78}" srcOrd="1" destOrd="0" presId="urn:microsoft.com/office/officeart/2009/3/layout/RandomtoResultProcess"/>
    <dgm:cxn modelId="{5DD91614-A48B-47E0-9833-2243FE501BED}" type="presParOf" srcId="{2072FC8B-2012-4FAB-8458-725412B664C1}" destId="{EB20D60B-C330-43A9-9416-F15DD7FC659A}" srcOrd="5" destOrd="0" presId="urn:microsoft.com/office/officeart/2009/3/layout/RandomtoResultProcess"/>
    <dgm:cxn modelId="{037C4DAD-89DE-49FE-AC8F-3ABF9B2BA344}" type="presParOf" srcId="{EB20D60B-C330-43A9-9416-F15DD7FC659A}" destId="{298A0960-4B9A-450C-8BD5-351001156640}" srcOrd="0" destOrd="0" presId="urn:microsoft.com/office/officeart/2009/3/layout/RandomtoResultProcess"/>
    <dgm:cxn modelId="{20261BB6-655C-4A99-BC1E-7F59EC45847F}" type="presParOf" srcId="{EB20D60B-C330-43A9-9416-F15DD7FC659A}" destId="{1750D921-5A25-4EEA-B88C-7F2C0754A470}" srcOrd="1" destOrd="0" presId="urn:microsoft.com/office/officeart/2009/3/layout/RandomtoResultProcess"/>
    <dgm:cxn modelId="{6F5C325A-768A-4596-81DB-08C2ECECDDCA}" type="presParOf" srcId="{2072FC8B-2012-4FAB-8458-725412B664C1}" destId="{C979B391-33B9-4B4E-8203-1B064F2686A0}" srcOrd="6" destOrd="0" presId="urn:microsoft.com/office/officeart/2009/3/layout/RandomtoResultProcess"/>
    <dgm:cxn modelId="{BBF1CB29-7DB5-4A5E-92D7-FAF6AFA4055A}" type="presParOf" srcId="{C979B391-33B9-4B4E-8203-1B064F2686A0}" destId="{BE54F075-0EBB-4FD6-A3C5-C7E16EDE8DB4}" srcOrd="0" destOrd="0" presId="urn:microsoft.com/office/officeart/2009/3/layout/RandomtoResultProcess"/>
    <dgm:cxn modelId="{BBF6F881-8244-4C91-82C5-A24C28108077}" type="presParOf" srcId="{C979B391-33B9-4B4E-8203-1B064F2686A0}" destId="{0178E6D2-85B3-4852-888E-C401747A9DD7}" srcOrd="1" destOrd="0" presId="urn:microsoft.com/office/officeart/2009/3/layout/RandomtoResultProcess"/>
    <dgm:cxn modelId="{2BC0CC24-55FB-4DB9-B3FE-F02A292A9C6F}" type="presParOf" srcId="{2072FC8B-2012-4FAB-8458-725412B664C1}" destId="{880579D7-D430-480E-BA37-68D6A7ABFE63}" srcOrd="7" destOrd="0" presId="urn:microsoft.com/office/officeart/2009/3/layout/RandomtoResultProcess"/>
    <dgm:cxn modelId="{C97056A6-E74C-4668-A89E-A128F6AA11BE}" type="presParOf" srcId="{880579D7-D430-480E-BA37-68D6A7ABFE63}" destId="{85D8E38A-CF79-44B0-B4BB-49C5F2E6D73B}" srcOrd="0" destOrd="0" presId="urn:microsoft.com/office/officeart/2009/3/layout/RandomtoResultProcess"/>
    <dgm:cxn modelId="{0D906A41-EF22-497A-AF4D-65E5760E261F}" type="presParOf" srcId="{880579D7-D430-480E-BA37-68D6A7ABFE63}" destId="{893EDBF6-EFAB-463F-9116-0C09794F63F8}" srcOrd="1" destOrd="0" presId="urn:microsoft.com/office/officeart/2009/3/layout/RandomtoResultProcess"/>
    <dgm:cxn modelId="{AB48E84C-34D8-49DA-B37F-B56DCABEA33B}" type="presParOf" srcId="{2072FC8B-2012-4FAB-8458-725412B664C1}" destId="{511D854A-5596-48B2-9E84-921924788D77}" srcOrd="8" destOrd="0" presId="urn:microsoft.com/office/officeart/2009/3/layout/RandomtoResultProcess"/>
    <dgm:cxn modelId="{B131A2FF-40C7-4FEA-92D0-A9F585C26AEA}" type="presParOf" srcId="{511D854A-5596-48B2-9E84-921924788D77}" destId="{741217D7-899A-4E60-B60F-5F5C48E55C40}" srcOrd="0" destOrd="0" presId="urn:microsoft.com/office/officeart/2009/3/layout/RandomtoResultProcess"/>
    <dgm:cxn modelId="{4611E8B8-5808-4FAF-AFB4-8005E1D90BDF}" type="presParOf" srcId="{511D854A-5596-48B2-9E84-921924788D77}" destId="{AC4AEEA6-1136-4017-9A6A-BB331A84A0D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Image Recognition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Cases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230851A3-4145-4853-8C8D-E5CECC4298E3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5633720D-2E2D-491C-AF5C-079B950E42F1}" type="par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B281CE41-6CD5-4B3F-A49C-4CDACEDBB8B2}" type="sibTrans" cxnId="{CFB70E12-A8EC-4F93-BB18-4A44B763A246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D3955FA-D16C-47FE-8C0C-DB505979BBED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dirty="0">
            <a:latin typeface="Arial Black" panose="020B0A04020102020204" pitchFamily="34" charset="0"/>
          </a:endParaRPr>
        </a:p>
      </dgm:t>
    </dgm:pt>
    <dgm:pt modelId="{1D8D00D3-424C-4489-B9C1-308249F3492C}" type="par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D734FD57-2DD4-4937-A0D7-493B55669530}" type="sibTrans" cxnId="{4C420AD4-3240-4703-B881-05CB09F9DCA3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3D3BC325-233B-4290-9D67-892280E685D8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Result</a:t>
          </a:r>
        </a:p>
      </dgm:t>
    </dgm:pt>
    <dgm:pt modelId="{91079365-FC49-4133-BD1E-22A39D170CE4}" type="par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F55C3FA-A795-4EAB-A82C-B004FDEEFE66}" type="sibTrans" cxnId="{47974F60-6F6B-4890-95A9-11E4CCEB315B}">
      <dgm:prSet/>
      <dgm:spPr/>
      <dgm:t>
        <a:bodyPr/>
        <a:lstStyle/>
        <a:p>
          <a:endParaRPr lang="zh-TW" altLang="en-US" sz="2800">
            <a:latin typeface="Arial Black" panose="020B0A04020102020204" pitchFamily="34" charset="0"/>
          </a:endParaRPr>
        </a:p>
      </dgm:t>
    </dgm:pt>
    <dgm:pt modelId="{43F8CF27-A006-44D1-B1EC-68AAA270677C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87259868-BFF3-4A3F-AF45-C096E1B94009}" type="pres">
      <dgm:prSet presAssocID="{CD38C542-A218-41F4-8CEC-33E053713DCD}" presName="chaos" presStyleCnt="0"/>
      <dgm:spPr/>
    </dgm:pt>
    <dgm:pt modelId="{F37B4EE3-59DC-4647-80DA-756E9C0524D5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F527DEE5-129E-4F00-8C5C-1658B456A39C}" type="pres">
      <dgm:prSet presAssocID="{CD38C542-A218-41F4-8CEC-33E053713DCD}" presName="c1" presStyleLbl="node1" presStyleIdx="0" presStyleCnt="19"/>
      <dgm:spPr/>
    </dgm:pt>
    <dgm:pt modelId="{608AEA8C-4CD5-4351-9DEA-951C2DDA754D}" type="pres">
      <dgm:prSet presAssocID="{CD38C542-A218-41F4-8CEC-33E053713DCD}" presName="c2" presStyleLbl="node1" presStyleIdx="1" presStyleCnt="19"/>
      <dgm:spPr/>
    </dgm:pt>
    <dgm:pt modelId="{6DE8A118-D62B-4A1B-AAE6-96B6BDE64B96}" type="pres">
      <dgm:prSet presAssocID="{CD38C542-A218-41F4-8CEC-33E053713DCD}" presName="c3" presStyleLbl="node1" presStyleIdx="2" presStyleCnt="19"/>
      <dgm:spPr/>
    </dgm:pt>
    <dgm:pt modelId="{464F105C-0C8D-404D-BB65-7DE6D3514D02}" type="pres">
      <dgm:prSet presAssocID="{CD38C542-A218-41F4-8CEC-33E053713DCD}" presName="c4" presStyleLbl="node1" presStyleIdx="3" presStyleCnt="19"/>
      <dgm:spPr/>
    </dgm:pt>
    <dgm:pt modelId="{D9E6EDB3-D579-44AD-83C6-1D16B0A289A4}" type="pres">
      <dgm:prSet presAssocID="{CD38C542-A218-41F4-8CEC-33E053713DCD}" presName="c5" presStyleLbl="node1" presStyleIdx="4" presStyleCnt="19"/>
      <dgm:spPr/>
    </dgm:pt>
    <dgm:pt modelId="{08338CDD-D692-418C-8B85-305CBDBC49C1}" type="pres">
      <dgm:prSet presAssocID="{CD38C542-A218-41F4-8CEC-33E053713DCD}" presName="c6" presStyleLbl="node1" presStyleIdx="5" presStyleCnt="19"/>
      <dgm:spPr/>
    </dgm:pt>
    <dgm:pt modelId="{AE91B6E5-EDB6-44B9-A172-DF7ECFDF888F}" type="pres">
      <dgm:prSet presAssocID="{CD38C542-A218-41F4-8CEC-33E053713DCD}" presName="c7" presStyleLbl="node1" presStyleIdx="6" presStyleCnt="19"/>
      <dgm:spPr/>
    </dgm:pt>
    <dgm:pt modelId="{DC3DE654-517B-44E0-A793-2D3D3F40888C}" type="pres">
      <dgm:prSet presAssocID="{CD38C542-A218-41F4-8CEC-33E053713DCD}" presName="c8" presStyleLbl="node1" presStyleIdx="7" presStyleCnt="19"/>
      <dgm:spPr/>
    </dgm:pt>
    <dgm:pt modelId="{5265F33C-26DA-4B74-A265-311F0C5457F7}" type="pres">
      <dgm:prSet presAssocID="{CD38C542-A218-41F4-8CEC-33E053713DCD}" presName="c9" presStyleLbl="node1" presStyleIdx="8" presStyleCnt="19"/>
      <dgm:spPr/>
    </dgm:pt>
    <dgm:pt modelId="{DB6D0C14-8226-4CD7-B499-522061C344CD}" type="pres">
      <dgm:prSet presAssocID="{CD38C542-A218-41F4-8CEC-33E053713DCD}" presName="c10" presStyleLbl="node1" presStyleIdx="9" presStyleCnt="19"/>
      <dgm:spPr/>
    </dgm:pt>
    <dgm:pt modelId="{D7A4A460-06D0-42CD-8185-FDA01975B18E}" type="pres">
      <dgm:prSet presAssocID="{CD38C542-A218-41F4-8CEC-33E053713DCD}" presName="c11" presStyleLbl="node1" presStyleIdx="10" presStyleCnt="19"/>
      <dgm:spPr/>
    </dgm:pt>
    <dgm:pt modelId="{29973C8A-6892-4E59-A27B-AE35C11CD8E5}" type="pres">
      <dgm:prSet presAssocID="{CD38C542-A218-41F4-8CEC-33E053713DCD}" presName="c12" presStyleLbl="node1" presStyleIdx="11" presStyleCnt="19"/>
      <dgm:spPr/>
    </dgm:pt>
    <dgm:pt modelId="{22CBD1C9-F1DB-4B5D-BE88-33166BCF1EDB}" type="pres">
      <dgm:prSet presAssocID="{CD38C542-A218-41F4-8CEC-33E053713DCD}" presName="c13" presStyleLbl="node1" presStyleIdx="12" presStyleCnt="19"/>
      <dgm:spPr/>
    </dgm:pt>
    <dgm:pt modelId="{0CCDEE6B-0A67-4216-9309-D3B70002FEDB}" type="pres">
      <dgm:prSet presAssocID="{CD38C542-A218-41F4-8CEC-33E053713DCD}" presName="c14" presStyleLbl="node1" presStyleIdx="13" presStyleCnt="19"/>
      <dgm:spPr/>
    </dgm:pt>
    <dgm:pt modelId="{159841CD-620B-41FD-9BC7-09C6D3E7A005}" type="pres">
      <dgm:prSet presAssocID="{CD38C542-A218-41F4-8CEC-33E053713DCD}" presName="c15" presStyleLbl="node1" presStyleIdx="14" presStyleCnt="19"/>
      <dgm:spPr/>
    </dgm:pt>
    <dgm:pt modelId="{1851BF5B-A30D-4B0A-9E7C-D7D6073B81E5}" type="pres">
      <dgm:prSet presAssocID="{CD38C542-A218-41F4-8CEC-33E053713DCD}" presName="c16" presStyleLbl="node1" presStyleIdx="15" presStyleCnt="19"/>
      <dgm:spPr/>
    </dgm:pt>
    <dgm:pt modelId="{89AE4B82-0BDB-4554-AA9B-4D079710BFD5}" type="pres">
      <dgm:prSet presAssocID="{CD38C542-A218-41F4-8CEC-33E053713DCD}" presName="c17" presStyleLbl="node1" presStyleIdx="16" presStyleCnt="19"/>
      <dgm:spPr/>
    </dgm:pt>
    <dgm:pt modelId="{9D1C9A9F-D2D7-4FBB-8749-27622C6056F0}" type="pres">
      <dgm:prSet presAssocID="{CD38C542-A218-41F4-8CEC-33E053713DCD}" presName="c18" presStyleLbl="node1" presStyleIdx="17" presStyleCnt="19"/>
      <dgm:spPr/>
    </dgm:pt>
    <dgm:pt modelId="{698A7BC4-0AFA-400F-AE92-41E3B9392E63}" type="pres">
      <dgm:prSet presAssocID="{82DBB876-E5B3-47D4-B3FD-D8F10AB72D04}" presName="chevronComposite1" presStyleCnt="0"/>
      <dgm:spPr/>
    </dgm:pt>
    <dgm:pt modelId="{C6F05B73-8B93-4790-907B-D3539B8D3441}" type="pres">
      <dgm:prSet presAssocID="{82DBB876-E5B3-47D4-B3FD-D8F10AB72D04}" presName="chevron1" presStyleLbl="sibTrans2D1" presStyleIdx="0" presStyleCnt="4"/>
      <dgm:spPr/>
    </dgm:pt>
    <dgm:pt modelId="{8E6C2B21-DF0B-4CD9-97B3-69D62D1349EF}" type="pres">
      <dgm:prSet presAssocID="{82DBB876-E5B3-47D4-B3FD-D8F10AB72D04}" presName="spChevron1" presStyleCnt="0"/>
      <dgm:spPr/>
    </dgm:pt>
    <dgm:pt modelId="{48D5ADC1-457D-46F9-BEE5-D44A8338FD39}" type="pres">
      <dgm:prSet presAssocID="{6FDC79C5-0392-4B91-94CA-7CB2CA18C1B0}" presName="middle" presStyleCnt="0"/>
      <dgm:spPr/>
    </dgm:pt>
    <dgm:pt modelId="{46C9683E-92ED-42CB-868F-5BE73079B980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2C2CE86A-87BD-44FD-AD28-9BEDA0430EB8}" type="pres">
      <dgm:prSet presAssocID="{6FDC79C5-0392-4B91-94CA-7CB2CA18C1B0}" presName="spMid" presStyleCnt="0"/>
      <dgm:spPr/>
    </dgm:pt>
    <dgm:pt modelId="{2DA14BFD-FCF0-479E-B786-D928A72F0A3C}" type="pres">
      <dgm:prSet presAssocID="{4DC7EE98-BB06-4BF6-9CF9-275D88AB6EBF}" presName="chevronComposite1" presStyleCnt="0"/>
      <dgm:spPr/>
    </dgm:pt>
    <dgm:pt modelId="{9FF86F43-94C5-4DDB-A8F0-FF3266546818}" type="pres">
      <dgm:prSet presAssocID="{4DC7EE98-BB06-4BF6-9CF9-275D88AB6EBF}" presName="chevron1" presStyleLbl="sibTrans2D1" presStyleIdx="1" presStyleCnt="4"/>
      <dgm:spPr/>
    </dgm:pt>
    <dgm:pt modelId="{8F0607A5-7D31-4EEC-9562-900170A1AFEC}" type="pres">
      <dgm:prSet presAssocID="{4DC7EE98-BB06-4BF6-9CF9-275D88AB6EBF}" presName="spChevron1" presStyleCnt="0"/>
      <dgm:spPr/>
    </dgm:pt>
    <dgm:pt modelId="{80C2366C-D61D-44D1-8F88-5735B1829CB2}" type="pres">
      <dgm:prSet presAssocID="{230851A3-4145-4853-8C8D-E5CECC4298E3}" presName="middle" presStyleCnt="0"/>
      <dgm:spPr/>
    </dgm:pt>
    <dgm:pt modelId="{29797580-5D31-4D85-9DB0-7612635D1FF8}" type="pres">
      <dgm:prSet presAssocID="{230851A3-4145-4853-8C8D-E5CECC4298E3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5234FD61-ED9E-44F6-919A-60C011789412}" type="pres">
      <dgm:prSet presAssocID="{230851A3-4145-4853-8C8D-E5CECC4298E3}" presName="spMid" presStyleCnt="0"/>
      <dgm:spPr/>
    </dgm:pt>
    <dgm:pt modelId="{985E2182-14DC-4D20-A4C1-A84D031D0335}" type="pres">
      <dgm:prSet presAssocID="{B281CE41-6CD5-4B3F-A49C-4CDACEDBB8B2}" presName="chevronComposite1" presStyleCnt="0"/>
      <dgm:spPr/>
    </dgm:pt>
    <dgm:pt modelId="{1D188317-E0E4-4EE3-B292-C330A2A69EEA}" type="pres">
      <dgm:prSet presAssocID="{B281CE41-6CD5-4B3F-A49C-4CDACEDBB8B2}" presName="chevron1" presStyleLbl="sibTrans2D1" presStyleIdx="2" presStyleCnt="4"/>
      <dgm:spPr/>
    </dgm:pt>
    <dgm:pt modelId="{B569D65D-216A-464F-88C2-56299B143A16}" type="pres">
      <dgm:prSet presAssocID="{B281CE41-6CD5-4B3F-A49C-4CDACEDBB8B2}" presName="spChevron1" presStyleCnt="0"/>
      <dgm:spPr/>
    </dgm:pt>
    <dgm:pt modelId="{928CF12E-231A-4E87-A05E-4B3E38DAD1A4}" type="pres">
      <dgm:prSet presAssocID="{4D3955FA-D16C-47FE-8C0C-DB505979BBED}" presName="middle" presStyleCnt="0"/>
      <dgm:spPr/>
    </dgm:pt>
    <dgm:pt modelId="{67905431-BD54-4BB9-8B0B-B2E710ACDDEC}" type="pres">
      <dgm:prSet presAssocID="{4D3955FA-D16C-47FE-8C0C-DB505979BBED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A20720F8-DBFF-4D4C-BADF-EAF8D6878393}" type="pres">
      <dgm:prSet presAssocID="{4D3955FA-D16C-47FE-8C0C-DB505979BBED}" presName="spMid" presStyleCnt="0"/>
      <dgm:spPr/>
    </dgm:pt>
    <dgm:pt modelId="{43E6453D-ABBF-4EBD-99C5-0F105973A228}" type="pres">
      <dgm:prSet presAssocID="{D734FD57-2DD4-4937-A0D7-493B55669530}" presName="chevronComposite1" presStyleCnt="0"/>
      <dgm:spPr/>
    </dgm:pt>
    <dgm:pt modelId="{D9393669-200F-4876-96A3-FF1132D273FE}" type="pres">
      <dgm:prSet presAssocID="{D734FD57-2DD4-4937-A0D7-493B55669530}" presName="chevron1" presStyleLbl="sibTrans2D1" presStyleIdx="3" presStyleCnt="4"/>
      <dgm:spPr/>
    </dgm:pt>
    <dgm:pt modelId="{C496FA99-3C7A-4F8E-ABE7-793D9DAC9225}" type="pres">
      <dgm:prSet presAssocID="{D734FD57-2DD4-4937-A0D7-493B55669530}" presName="spChevron1" presStyleCnt="0"/>
      <dgm:spPr/>
    </dgm:pt>
    <dgm:pt modelId="{408B2EA1-49D9-4D4D-A097-8A5042ED479B}" type="pres">
      <dgm:prSet presAssocID="{3D3BC325-233B-4290-9D67-892280E685D8}" presName="last" presStyleCnt="0"/>
      <dgm:spPr/>
    </dgm:pt>
    <dgm:pt modelId="{DE7F9B3E-AE71-4E5C-9372-E2DD29C38DE6}" type="pres">
      <dgm:prSet presAssocID="{3D3BC325-233B-4290-9D67-892280E685D8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F53E71E2-F502-474C-8628-CC24255A4F41}" type="pres">
      <dgm:prSet presAssocID="{3D3BC325-233B-4290-9D67-892280E685D8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80CD1777-09B0-44F6-92E1-BD46C6FE4F9D}" type="presOf" srcId="{6FDC79C5-0392-4B91-94CA-7CB2CA18C1B0}" destId="{46C9683E-92ED-42CB-868F-5BE73079B980}" srcOrd="0" destOrd="0" presId="urn:microsoft.com/office/officeart/2009/3/layout/RandomtoResultProcess"/>
    <dgm:cxn modelId="{CFB70E12-A8EC-4F93-BB18-4A44B763A246}" srcId="{72F25B54-7ABB-4DD2-8889-F2CFC21D1312}" destId="{230851A3-4145-4853-8C8D-E5CECC4298E3}" srcOrd="2" destOrd="0" parTransId="{5633720D-2E2D-491C-AF5C-079B950E42F1}" sibTransId="{B281CE41-6CD5-4B3F-A49C-4CDACEDBB8B2}"/>
    <dgm:cxn modelId="{CB7CE122-EBF2-4A6B-ADA8-02F841071E40}" type="presOf" srcId="{4D3955FA-D16C-47FE-8C0C-DB505979BBED}" destId="{67905431-BD54-4BB9-8B0B-B2E710ACDDEC}" srcOrd="0" destOrd="0" presId="urn:microsoft.com/office/officeart/2009/3/layout/RandomtoResultProcess"/>
    <dgm:cxn modelId="{4C420AD4-3240-4703-B881-05CB09F9DCA3}" srcId="{72F25B54-7ABB-4DD2-8889-F2CFC21D1312}" destId="{4D3955FA-D16C-47FE-8C0C-DB505979BBED}" srcOrd="3" destOrd="0" parTransId="{1D8D00D3-424C-4489-B9C1-308249F3492C}" sibTransId="{D734FD57-2DD4-4937-A0D7-493B55669530}"/>
    <dgm:cxn modelId="{586BE455-7B5F-4AAE-A139-29ED7DC89539}" type="presOf" srcId="{72F25B54-7ABB-4DD2-8889-F2CFC21D1312}" destId="{43F8CF27-A006-44D1-B1EC-68AAA270677C}" srcOrd="0" destOrd="0" presId="urn:microsoft.com/office/officeart/2009/3/layout/RandomtoResultProcess"/>
    <dgm:cxn modelId="{6143554A-11F6-4D60-848A-B6A8002C5320}" type="presOf" srcId="{3D3BC325-233B-4290-9D67-892280E685D8}" destId="{DE7F9B3E-AE71-4E5C-9372-E2DD29C38DE6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1E6738D7-08E2-4E61-ADEA-F5983A01FB12}" type="presOf" srcId="{CD38C542-A218-41F4-8CEC-33E053713DCD}" destId="{F37B4EE3-59DC-4647-80DA-756E9C0524D5}" srcOrd="0" destOrd="0" presId="urn:microsoft.com/office/officeart/2009/3/layout/RandomtoResultProcess"/>
    <dgm:cxn modelId="{47974F60-6F6B-4890-95A9-11E4CCEB315B}" srcId="{72F25B54-7ABB-4DD2-8889-F2CFC21D1312}" destId="{3D3BC325-233B-4290-9D67-892280E685D8}" srcOrd="4" destOrd="0" parTransId="{91079365-FC49-4133-BD1E-22A39D170CE4}" sibTransId="{4F55C3FA-A795-4EAB-A82C-B004FDEEFE66}"/>
    <dgm:cxn modelId="{11138017-21E6-4A46-90AA-26036F6E8652}" type="presOf" srcId="{230851A3-4145-4853-8C8D-E5CECC4298E3}" destId="{29797580-5D31-4D85-9DB0-7612635D1FF8}" srcOrd="0" destOrd="0" presId="urn:microsoft.com/office/officeart/2009/3/layout/RandomtoResultProcess"/>
    <dgm:cxn modelId="{75E16682-26B4-4719-B9D5-9A5DD6D349F0}" type="presParOf" srcId="{43F8CF27-A006-44D1-B1EC-68AAA270677C}" destId="{87259868-BFF3-4A3F-AF45-C096E1B94009}" srcOrd="0" destOrd="0" presId="urn:microsoft.com/office/officeart/2009/3/layout/RandomtoResultProcess"/>
    <dgm:cxn modelId="{7E491E16-97FF-48F0-A653-DEA51E393682}" type="presParOf" srcId="{87259868-BFF3-4A3F-AF45-C096E1B94009}" destId="{F37B4EE3-59DC-4647-80DA-756E9C0524D5}" srcOrd="0" destOrd="0" presId="urn:microsoft.com/office/officeart/2009/3/layout/RandomtoResultProcess"/>
    <dgm:cxn modelId="{B5A84F9C-390F-4654-B169-F46732FBFDAB}" type="presParOf" srcId="{87259868-BFF3-4A3F-AF45-C096E1B94009}" destId="{F527DEE5-129E-4F00-8C5C-1658B456A39C}" srcOrd="1" destOrd="0" presId="urn:microsoft.com/office/officeart/2009/3/layout/RandomtoResultProcess"/>
    <dgm:cxn modelId="{FACAE904-9D42-4B81-B6BE-A84AE5DD813A}" type="presParOf" srcId="{87259868-BFF3-4A3F-AF45-C096E1B94009}" destId="{608AEA8C-4CD5-4351-9DEA-951C2DDA754D}" srcOrd="2" destOrd="0" presId="urn:microsoft.com/office/officeart/2009/3/layout/RandomtoResultProcess"/>
    <dgm:cxn modelId="{10F9235B-974B-4CC4-884C-E3C69A680047}" type="presParOf" srcId="{87259868-BFF3-4A3F-AF45-C096E1B94009}" destId="{6DE8A118-D62B-4A1B-AAE6-96B6BDE64B96}" srcOrd="3" destOrd="0" presId="urn:microsoft.com/office/officeart/2009/3/layout/RandomtoResultProcess"/>
    <dgm:cxn modelId="{1E5D15F1-4A5F-4D92-AB8D-A6BC609C38D8}" type="presParOf" srcId="{87259868-BFF3-4A3F-AF45-C096E1B94009}" destId="{464F105C-0C8D-404D-BB65-7DE6D3514D02}" srcOrd="4" destOrd="0" presId="urn:microsoft.com/office/officeart/2009/3/layout/RandomtoResultProcess"/>
    <dgm:cxn modelId="{ACAC6DAD-F96B-41B8-8546-759935BEB208}" type="presParOf" srcId="{87259868-BFF3-4A3F-AF45-C096E1B94009}" destId="{D9E6EDB3-D579-44AD-83C6-1D16B0A289A4}" srcOrd="5" destOrd="0" presId="urn:microsoft.com/office/officeart/2009/3/layout/RandomtoResultProcess"/>
    <dgm:cxn modelId="{F58B137D-B501-4951-8549-3FFE100D7473}" type="presParOf" srcId="{87259868-BFF3-4A3F-AF45-C096E1B94009}" destId="{08338CDD-D692-418C-8B85-305CBDBC49C1}" srcOrd="6" destOrd="0" presId="urn:microsoft.com/office/officeart/2009/3/layout/RandomtoResultProcess"/>
    <dgm:cxn modelId="{37FC97BB-596A-4141-AE84-841CE0F7F5AA}" type="presParOf" srcId="{87259868-BFF3-4A3F-AF45-C096E1B94009}" destId="{AE91B6E5-EDB6-44B9-A172-DF7ECFDF888F}" srcOrd="7" destOrd="0" presId="urn:microsoft.com/office/officeart/2009/3/layout/RandomtoResultProcess"/>
    <dgm:cxn modelId="{44C8FBFF-7CE3-4DFC-AE5A-83DB251E27F8}" type="presParOf" srcId="{87259868-BFF3-4A3F-AF45-C096E1B94009}" destId="{DC3DE654-517B-44E0-A793-2D3D3F40888C}" srcOrd="8" destOrd="0" presId="urn:microsoft.com/office/officeart/2009/3/layout/RandomtoResultProcess"/>
    <dgm:cxn modelId="{6A78CEC4-F574-4233-A2CA-3FB11AC5FACE}" type="presParOf" srcId="{87259868-BFF3-4A3F-AF45-C096E1B94009}" destId="{5265F33C-26DA-4B74-A265-311F0C5457F7}" srcOrd="9" destOrd="0" presId="urn:microsoft.com/office/officeart/2009/3/layout/RandomtoResultProcess"/>
    <dgm:cxn modelId="{8ACC583C-FFF1-4585-8D59-AB311FBA046C}" type="presParOf" srcId="{87259868-BFF3-4A3F-AF45-C096E1B94009}" destId="{DB6D0C14-8226-4CD7-B499-522061C344CD}" srcOrd="10" destOrd="0" presId="urn:microsoft.com/office/officeart/2009/3/layout/RandomtoResultProcess"/>
    <dgm:cxn modelId="{9DD192EC-A974-4EF5-A9B3-FE0DBFA9BFDD}" type="presParOf" srcId="{87259868-BFF3-4A3F-AF45-C096E1B94009}" destId="{D7A4A460-06D0-42CD-8185-FDA01975B18E}" srcOrd="11" destOrd="0" presId="urn:microsoft.com/office/officeart/2009/3/layout/RandomtoResultProcess"/>
    <dgm:cxn modelId="{057E5EAB-0E32-4885-8948-009C6D1DB4A6}" type="presParOf" srcId="{87259868-BFF3-4A3F-AF45-C096E1B94009}" destId="{29973C8A-6892-4E59-A27B-AE35C11CD8E5}" srcOrd="12" destOrd="0" presId="urn:microsoft.com/office/officeart/2009/3/layout/RandomtoResultProcess"/>
    <dgm:cxn modelId="{127CCF3B-C60F-4EDD-A699-8F5CFC6EA87E}" type="presParOf" srcId="{87259868-BFF3-4A3F-AF45-C096E1B94009}" destId="{22CBD1C9-F1DB-4B5D-BE88-33166BCF1EDB}" srcOrd="13" destOrd="0" presId="urn:microsoft.com/office/officeart/2009/3/layout/RandomtoResultProcess"/>
    <dgm:cxn modelId="{D9591300-FDAD-47C2-A831-7AD44AF2E40B}" type="presParOf" srcId="{87259868-BFF3-4A3F-AF45-C096E1B94009}" destId="{0CCDEE6B-0A67-4216-9309-D3B70002FEDB}" srcOrd="14" destOrd="0" presId="urn:microsoft.com/office/officeart/2009/3/layout/RandomtoResultProcess"/>
    <dgm:cxn modelId="{2FD242BC-21F3-4229-9E1A-DB96EF14385C}" type="presParOf" srcId="{87259868-BFF3-4A3F-AF45-C096E1B94009}" destId="{159841CD-620B-41FD-9BC7-09C6D3E7A005}" srcOrd="15" destOrd="0" presId="urn:microsoft.com/office/officeart/2009/3/layout/RandomtoResultProcess"/>
    <dgm:cxn modelId="{EEB42046-5680-423D-8C63-346B0DE44E4A}" type="presParOf" srcId="{87259868-BFF3-4A3F-AF45-C096E1B94009}" destId="{1851BF5B-A30D-4B0A-9E7C-D7D6073B81E5}" srcOrd="16" destOrd="0" presId="urn:microsoft.com/office/officeart/2009/3/layout/RandomtoResultProcess"/>
    <dgm:cxn modelId="{7E7F7058-88AA-4A88-8A0E-FAF534BF8260}" type="presParOf" srcId="{87259868-BFF3-4A3F-AF45-C096E1B94009}" destId="{89AE4B82-0BDB-4554-AA9B-4D079710BFD5}" srcOrd="17" destOrd="0" presId="urn:microsoft.com/office/officeart/2009/3/layout/RandomtoResultProcess"/>
    <dgm:cxn modelId="{83D4315F-C3A5-44B5-81AC-2863EB8DC7C8}" type="presParOf" srcId="{87259868-BFF3-4A3F-AF45-C096E1B94009}" destId="{9D1C9A9F-D2D7-4FBB-8749-27622C6056F0}" srcOrd="18" destOrd="0" presId="urn:microsoft.com/office/officeart/2009/3/layout/RandomtoResultProcess"/>
    <dgm:cxn modelId="{623EE610-B83F-4809-975F-0D6632E42BF9}" type="presParOf" srcId="{43F8CF27-A006-44D1-B1EC-68AAA270677C}" destId="{698A7BC4-0AFA-400F-AE92-41E3B9392E63}" srcOrd="1" destOrd="0" presId="urn:microsoft.com/office/officeart/2009/3/layout/RandomtoResultProcess"/>
    <dgm:cxn modelId="{FDE835B7-A4F6-4195-B664-89E3F0DB6714}" type="presParOf" srcId="{698A7BC4-0AFA-400F-AE92-41E3B9392E63}" destId="{C6F05B73-8B93-4790-907B-D3539B8D3441}" srcOrd="0" destOrd="0" presId="urn:microsoft.com/office/officeart/2009/3/layout/RandomtoResultProcess"/>
    <dgm:cxn modelId="{DEEFE322-DB95-4CF5-AC87-30823DBB37AC}" type="presParOf" srcId="{698A7BC4-0AFA-400F-AE92-41E3B9392E63}" destId="{8E6C2B21-DF0B-4CD9-97B3-69D62D1349EF}" srcOrd="1" destOrd="0" presId="urn:microsoft.com/office/officeart/2009/3/layout/RandomtoResultProcess"/>
    <dgm:cxn modelId="{A7B354BE-554A-4C44-9C48-BBAD92C04BDA}" type="presParOf" srcId="{43F8CF27-A006-44D1-B1EC-68AAA270677C}" destId="{48D5ADC1-457D-46F9-BEE5-D44A8338FD39}" srcOrd="2" destOrd="0" presId="urn:microsoft.com/office/officeart/2009/3/layout/RandomtoResultProcess"/>
    <dgm:cxn modelId="{35B610C9-6612-4F9F-82A4-4E08CD863E79}" type="presParOf" srcId="{48D5ADC1-457D-46F9-BEE5-D44A8338FD39}" destId="{46C9683E-92ED-42CB-868F-5BE73079B980}" srcOrd="0" destOrd="0" presId="urn:microsoft.com/office/officeart/2009/3/layout/RandomtoResultProcess"/>
    <dgm:cxn modelId="{6C005A22-010D-4AF1-AFFA-96A22EE7483B}" type="presParOf" srcId="{48D5ADC1-457D-46F9-BEE5-D44A8338FD39}" destId="{2C2CE86A-87BD-44FD-AD28-9BEDA0430EB8}" srcOrd="1" destOrd="0" presId="urn:microsoft.com/office/officeart/2009/3/layout/RandomtoResultProcess"/>
    <dgm:cxn modelId="{A9886E0B-0D49-41F7-8559-DE0F0A3CB099}" type="presParOf" srcId="{43F8CF27-A006-44D1-B1EC-68AAA270677C}" destId="{2DA14BFD-FCF0-479E-B786-D928A72F0A3C}" srcOrd="3" destOrd="0" presId="urn:microsoft.com/office/officeart/2009/3/layout/RandomtoResultProcess"/>
    <dgm:cxn modelId="{C42BCC89-C6BE-4A83-A725-990CB7B5650C}" type="presParOf" srcId="{2DA14BFD-FCF0-479E-B786-D928A72F0A3C}" destId="{9FF86F43-94C5-4DDB-A8F0-FF3266546818}" srcOrd="0" destOrd="0" presId="urn:microsoft.com/office/officeart/2009/3/layout/RandomtoResultProcess"/>
    <dgm:cxn modelId="{BDBDCDB4-59F1-442C-B542-63498ADB60FA}" type="presParOf" srcId="{2DA14BFD-FCF0-479E-B786-D928A72F0A3C}" destId="{8F0607A5-7D31-4EEC-9562-900170A1AFEC}" srcOrd="1" destOrd="0" presId="urn:microsoft.com/office/officeart/2009/3/layout/RandomtoResultProcess"/>
    <dgm:cxn modelId="{019982A3-DDF5-454C-9E6D-9F40A7DB2099}" type="presParOf" srcId="{43F8CF27-A006-44D1-B1EC-68AAA270677C}" destId="{80C2366C-D61D-44D1-8F88-5735B1829CB2}" srcOrd="4" destOrd="0" presId="urn:microsoft.com/office/officeart/2009/3/layout/RandomtoResultProcess"/>
    <dgm:cxn modelId="{E91251E4-71EC-4C39-9D4B-40CF93DE451F}" type="presParOf" srcId="{80C2366C-D61D-44D1-8F88-5735B1829CB2}" destId="{29797580-5D31-4D85-9DB0-7612635D1FF8}" srcOrd="0" destOrd="0" presId="urn:microsoft.com/office/officeart/2009/3/layout/RandomtoResultProcess"/>
    <dgm:cxn modelId="{2F32E46D-2979-4C37-BBB0-D83D88907F8B}" type="presParOf" srcId="{80C2366C-D61D-44D1-8F88-5735B1829CB2}" destId="{5234FD61-ED9E-44F6-919A-60C011789412}" srcOrd="1" destOrd="0" presId="urn:microsoft.com/office/officeart/2009/3/layout/RandomtoResultProcess"/>
    <dgm:cxn modelId="{22397638-6FE3-44ED-950F-1B371507E65C}" type="presParOf" srcId="{43F8CF27-A006-44D1-B1EC-68AAA270677C}" destId="{985E2182-14DC-4D20-A4C1-A84D031D0335}" srcOrd="5" destOrd="0" presId="urn:microsoft.com/office/officeart/2009/3/layout/RandomtoResultProcess"/>
    <dgm:cxn modelId="{DD21FF2B-CAD7-4777-B3F7-38456A2822CD}" type="presParOf" srcId="{985E2182-14DC-4D20-A4C1-A84D031D0335}" destId="{1D188317-E0E4-4EE3-B292-C330A2A69EEA}" srcOrd="0" destOrd="0" presId="urn:microsoft.com/office/officeart/2009/3/layout/RandomtoResultProcess"/>
    <dgm:cxn modelId="{A0B2351E-919F-4A7C-852E-A3F473CE43A3}" type="presParOf" srcId="{985E2182-14DC-4D20-A4C1-A84D031D0335}" destId="{B569D65D-216A-464F-88C2-56299B143A16}" srcOrd="1" destOrd="0" presId="urn:microsoft.com/office/officeart/2009/3/layout/RandomtoResultProcess"/>
    <dgm:cxn modelId="{BE3B2625-E7F8-403F-89A6-E23B6123EB48}" type="presParOf" srcId="{43F8CF27-A006-44D1-B1EC-68AAA270677C}" destId="{928CF12E-231A-4E87-A05E-4B3E38DAD1A4}" srcOrd="6" destOrd="0" presId="urn:microsoft.com/office/officeart/2009/3/layout/RandomtoResultProcess"/>
    <dgm:cxn modelId="{2D3B5F84-01C1-4584-8A5B-ECA130D70B5F}" type="presParOf" srcId="{928CF12E-231A-4E87-A05E-4B3E38DAD1A4}" destId="{67905431-BD54-4BB9-8B0B-B2E710ACDDEC}" srcOrd="0" destOrd="0" presId="urn:microsoft.com/office/officeart/2009/3/layout/RandomtoResultProcess"/>
    <dgm:cxn modelId="{E10F20B4-98F9-42C0-A979-77BC4169B54E}" type="presParOf" srcId="{928CF12E-231A-4E87-A05E-4B3E38DAD1A4}" destId="{A20720F8-DBFF-4D4C-BADF-EAF8D6878393}" srcOrd="1" destOrd="0" presId="urn:microsoft.com/office/officeart/2009/3/layout/RandomtoResultProcess"/>
    <dgm:cxn modelId="{782007C9-09C5-4919-9625-BF85CE6F7E0B}" type="presParOf" srcId="{43F8CF27-A006-44D1-B1EC-68AAA270677C}" destId="{43E6453D-ABBF-4EBD-99C5-0F105973A228}" srcOrd="7" destOrd="0" presId="urn:microsoft.com/office/officeart/2009/3/layout/RandomtoResultProcess"/>
    <dgm:cxn modelId="{52C1635B-2B8D-42F4-8B45-7C165B1EB773}" type="presParOf" srcId="{43E6453D-ABBF-4EBD-99C5-0F105973A228}" destId="{D9393669-200F-4876-96A3-FF1132D273FE}" srcOrd="0" destOrd="0" presId="urn:microsoft.com/office/officeart/2009/3/layout/RandomtoResultProcess"/>
    <dgm:cxn modelId="{E68D3646-C3B6-4CF3-87D4-F874073FD4AA}" type="presParOf" srcId="{43E6453D-ABBF-4EBD-99C5-0F105973A228}" destId="{C496FA99-3C7A-4F8E-ABE7-793D9DAC9225}" srcOrd="1" destOrd="0" presId="urn:microsoft.com/office/officeart/2009/3/layout/RandomtoResultProcess"/>
    <dgm:cxn modelId="{44B1D298-623C-49A4-9D00-204728378F28}" type="presParOf" srcId="{43F8CF27-A006-44D1-B1EC-68AAA270677C}" destId="{408B2EA1-49D9-4D4D-A097-8A5042ED479B}" srcOrd="8" destOrd="0" presId="urn:microsoft.com/office/officeart/2009/3/layout/RandomtoResultProcess"/>
    <dgm:cxn modelId="{B683C519-708E-4202-8C8D-D85892B52FBC}" type="presParOf" srcId="{408B2EA1-49D9-4D4D-A097-8A5042ED479B}" destId="{DE7F9B3E-AE71-4E5C-9372-E2DD29C38DE6}" srcOrd="0" destOrd="0" presId="urn:microsoft.com/office/officeart/2009/3/layout/RandomtoResultProcess"/>
    <dgm:cxn modelId="{CD4B056C-D5E8-4C0F-8016-024E4D058F12}" type="presParOf" srcId="{408B2EA1-49D9-4D4D-A097-8A5042ED479B}" destId="{F53E71E2-F502-474C-8628-CC24255A4F41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Black" panose="020B0A04020102020204" pitchFamily="34" charset="0"/>
            </a:rPr>
            <a:t>E</a:t>
          </a:r>
          <a:r>
            <a:rPr lang="en-US" dirty="0">
              <a:solidFill>
                <a:srgbClr val="000000"/>
              </a:solidFill>
              <a:latin typeface="Arial Black" panose="020B0A04020102020204" pitchFamily="34" charset="0"/>
            </a:rPr>
            <a:t>xtract</a:t>
          </a:r>
          <a:endParaRPr lang="zh-TW" altLang="en-US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>
            <a:latin typeface="Arial Black" panose="020B0A04020102020204" pitchFamily="34" charset="0"/>
          </a:endParaRPr>
        </a:p>
      </dgm:t>
    </dgm:pt>
    <dgm:pt modelId="{6FDC79C5-0392-4B91-94CA-7CB2CA18C1B0}">
      <dgm:prSet phldrT="[文字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Black" panose="020B0A04020102020204" pitchFamily="34" charset="0"/>
            </a:rPr>
            <a:t>Transform</a:t>
          </a:r>
          <a:endParaRPr lang="zh-TW" alt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>
            <a:latin typeface="Arial Black" panose="020B0A04020102020204" pitchFamily="34" charset="0"/>
          </a:endParaRPr>
        </a:p>
      </dgm:t>
    </dgm:pt>
    <dgm:pt modelId="{9C79CFAB-2C70-486D-B39A-E2C802B6BF66}">
      <dgm:prSet phldrT="[文字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Black" panose="020B0A04020102020204" pitchFamily="34" charset="0"/>
            </a:rPr>
            <a:t>L</a:t>
          </a:r>
          <a:r>
            <a:rPr lang="en-US" dirty="0">
              <a:solidFill>
                <a:srgbClr val="000000"/>
              </a:solidFill>
              <a:latin typeface="Arial Black" panose="020B0A04020102020204" pitchFamily="34" charset="0"/>
            </a:rPr>
            <a:t>oad</a:t>
          </a:r>
          <a:endParaRPr lang="zh-TW" altLang="en-US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>
            <a:latin typeface="Arial Black" panose="020B0A04020102020204" pitchFamily="34" charset="0"/>
          </a:endParaRPr>
        </a:p>
      </dgm:t>
    </dgm:pt>
    <dgm:pt modelId="{7BA5F696-5684-497A-83BE-AF616ED8F4D9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C3DD5C4C-FFE8-4B57-AAC7-23CCB3153C1D}" type="pres">
      <dgm:prSet presAssocID="{CD38C542-A218-41F4-8CEC-33E053713DCD}" presName="chaos" presStyleCnt="0"/>
      <dgm:spPr/>
    </dgm:pt>
    <dgm:pt modelId="{4719E8B9-65B4-4931-BE30-489161ED580F}" type="pres">
      <dgm:prSet presAssocID="{CD38C542-A218-41F4-8CEC-33E053713DCD}" presName="parTx1" presStyleLbl="revTx" presStyleIdx="0" presStyleCnt="2"/>
      <dgm:spPr/>
      <dgm:t>
        <a:bodyPr/>
        <a:lstStyle/>
        <a:p>
          <a:endParaRPr lang="zh-TW" altLang="en-US"/>
        </a:p>
      </dgm:t>
    </dgm:pt>
    <dgm:pt modelId="{14892F04-D484-4146-9426-DB7727500100}" type="pres">
      <dgm:prSet presAssocID="{CD38C542-A218-41F4-8CEC-33E053713DCD}" presName="c1" presStyleLbl="node1" presStyleIdx="0" presStyleCnt="19"/>
      <dgm:spPr/>
    </dgm:pt>
    <dgm:pt modelId="{61A86569-CB82-4E12-8B63-714BD577D10B}" type="pres">
      <dgm:prSet presAssocID="{CD38C542-A218-41F4-8CEC-33E053713DCD}" presName="c2" presStyleLbl="node1" presStyleIdx="1" presStyleCnt="19"/>
      <dgm:spPr/>
    </dgm:pt>
    <dgm:pt modelId="{64337467-EC7D-4B9C-A0C0-512DB2DE169E}" type="pres">
      <dgm:prSet presAssocID="{CD38C542-A218-41F4-8CEC-33E053713DCD}" presName="c3" presStyleLbl="node1" presStyleIdx="2" presStyleCnt="19"/>
      <dgm:spPr/>
    </dgm:pt>
    <dgm:pt modelId="{DD0198EA-AB4C-4724-9CA4-1A9932E284B3}" type="pres">
      <dgm:prSet presAssocID="{CD38C542-A218-41F4-8CEC-33E053713DCD}" presName="c4" presStyleLbl="node1" presStyleIdx="3" presStyleCnt="19"/>
      <dgm:spPr/>
    </dgm:pt>
    <dgm:pt modelId="{93D52EC9-82EA-419C-B2C5-A90321D3BA5D}" type="pres">
      <dgm:prSet presAssocID="{CD38C542-A218-41F4-8CEC-33E053713DCD}" presName="c5" presStyleLbl="node1" presStyleIdx="4" presStyleCnt="19"/>
      <dgm:spPr/>
    </dgm:pt>
    <dgm:pt modelId="{8F14D1FB-C987-426C-BA96-A361A5C94324}" type="pres">
      <dgm:prSet presAssocID="{CD38C542-A218-41F4-8CEC-33E053713DCD}" presName="c6" presStyleLbl="node1" presStyleIdx="5" presStyleCnt="19"/>
      <dgm:spPr/>
    </dgm:pt>
    <dgm:pt modelId="{4EF9D7B0-CC14-4BE5-8A31-443A73F8C3CB}" type="pres">
      <dgm:prSet presAssocID="{CD38C542-A218-41F4-8CEC-33E053713DCD}" presName="c7" presStyleLbl="node1" presStyleIdx="6" presStyleCnt="19"/>
      <dgm:spPr/>
    </dgm:pt>
    <dgm:pt modelId="{3FBA3F5B-1C1F-4900-AFCE-6800A6AB32D0}" type="pres">
      <dgm:prSet presAssocID="{CD38C542-A218-41F4-8CEC-33E053713DCD}" presName="c8" presStyleLbl="node1" presStyleIdx="7" presStyleCnt="19"/>
      <dgm:spPr/>
    </dgm:pt>
    <dgm:pt modelId="{1012BE70-F9C2-4D0F-86F8-1B222F337CE9}" type="pres">
      <dgm:prSet presAssocID="{CD38C542-A218-41F4-8CEC-33E053713DCD}" presName="c9" presStyleLbl="node1" presStyleIdx="8" presStyleCnt="19"/>
      <dgm:spPr/>
    </dgm:pt>
    <dgm:pt modelId="{26CCF50A-FA23-4D18-9938-F487D53114DE}" type="pres">
      <dgm:prSet presAssocID="{CD38C542-A218-41F4-8CEC-33E053713DCD}" presName="c10" presStyleLbl="node1" presStyleIdx="9" presStyleCnt="19"/>
      <dgm:spPr/>
    </dgm:pt>
    <dgm:pt modelId="{933DB26F-355E-4640-849B-F2F68C9E343A}" type="pres">
      <dgm:prSet presAssocID="{CD38C542-A218-41F4-8CEC-33E053713DCD}" presName="c11" presStyleLbl="node1" presStyleIdx="10" presStyleCnt="19"/>
      <dgm:spPr/>
    </dgm:pt>
    <dgm:pt modelId="{E7870656-B2AD-490E-9230-9C9CFBF4FB0B}" type="pres">
      <dgm:prSet presAssocID="{CD38C542-A218-41F4-8CEC-33E053713DCD}" presName="c12" presStyleLbl="node1" presStyleIdx="11" presStyleCnt="19"/>
      <dgm:spPr/>
    </dgm:pt>
    <dgm:pt modelId="{AE55BCF3-B63C-43C2-8B91-5DCA63C7F041}" type="pres">
      <dgm:prSet presAssocID="{CD38C542-A218-41F4-8CEC-33E053713DCD}" presName="c13" presStyleLbl="node1" presStyleIdx="12" presStyleCnt="19"/>
      <dgm:spPr/>
    </dgm:pt>
    <dgm:pt modelId="{A49505D8-00B9-4A6C-98CF-EF482F2966FC}" type="pres">
      <dgm:prSet presAssocID="{CD38C542-A218-41F4-8CEC-33E053713DCD}" presName="c14" presStyleLbl="node1" presStyleIdx="13" presStyleCnt="19"/>
      <dgm:spPr/>
    </dgm:pt>
    <dgm:pt modelId="{C42E8018-4BB8-4DFE-884F-7625FE1BA3E6}" type="pres">
      <dgm:prSet presAssocID="{CD38C542-A218-41F4-8CEC-33E053713DCD}" presName="c15" presStyleLbl="node1" presStyleIdx="14" presStyleCnt="19"/>
      <dgm:spPr/>
    </dgm:pt>
    <dgm:pt modelId="{FB92E11F-A2D5-4BA4-B03A-C42FD318CA91}" type="pres">
      <dgm:prSet presAssocID="{CD38C542-A218-41F4-8CEC-33E053713DCD}" presName="c16" presStyleLbl="node1" presStyleIdx="15" presStyleCnt="19"/>
      <dgm:spPr/>
    </dgm:pt>
    <dgm:pt modelId="{26ECC50F-C1C4-44C8-BF66-8781FABD6DD0}" type="pres">
      <dgm:prSet presAssocID="{CD38C542-A218-41F4-8CEC-33E053713DCD}" presName="c17" presStyleLbl="node1" presStyleIdx="16" presStyleCnt="19"/>
      <dgm:spPr/>
    </dgm:pt>
    <dgm:pt modelId="{8B7ACDA4-D054-4892-8A99-56531CE96684}" type="pres">
      <dgm:prSet presAssocID="{CD38C542-A218-41F4-8CEC-33E053713DCD}" presName="c18" presStyleLbl="node1" presStyleIdx="17" presStyleCnt="19"/>
      <dgm:spPr/>
    </dgm:pt>
    <dgm:pt modelId="{5D21CE8D-12D7-453B-8A35-573D422B9438}" type="pres">
      <dgm:prSet presAssocID="{82DBB876-E5B3-47D4-B3FD-D8F10AB72D04}" presName="chevronComposite1" presStyleCnt="0"/>
      <dgm:spPr/>
    </dgm:pt>
    <dgm:pt modelId="{ADE2E205-5B73-4641-9846-A419AB7A1BCA}" type="pres">
      <dgm:prSet presAssocID="{82DBB876-E5B3-47D4-B3FD-D8F10AB72D04}" presName="chevron1" presStyleLbl="sibTrans2D1" presStyleIdx="0" presStyleCnt="2"/>
      <dgm:spPr/>
    </dgm:pt>
    <dgm:pt modelId="{13BCD330-E171-4B17-B8D7-10748078B031}" type="pres">
      <dgm:prSet presAssocID="{82DBB876-E5B3-47D4-B3FD-D8F10AB72D04}" presName="spChevron1" presStyleCnt="0"/>
      <dgm:spPr/>
    </dgm:pt>
    <dgm:pt modelId="{F037B60D-ABC5-429C-B3E7-BC6795ABF397}" type="pres">
      <dgm:prSet presAssocID="{6FDC79C5-0392-4B91-94CA-7CB2CA18C1B0}" presName="middle" presStyleCnt="0"/>
      <dgm:spPr/>
    </dgm:pt>
    <dgm:pt modelId="{6A2E2123-F4AB-4F02-9747-B951604B540F}" type="pres">
      <dgm:prSet presAssocID="{6FDC79C5-0392-4B91-94CA-7CB2CA18C1B0}" presName="parTxMid" presStyleLbl="revTx" presStyleIdx="1" presStyleCnt="2"/>
      <dgm:spPr/>
      <dgm:t>
        <a:bodyPr/>
        <a:lstStyle/>
        <a:p>
          <a:endParaRPr lang="zh-TW" altLang="en-US"/>
        </a:p>
      </dgm:t>
    </dgm:pt>
    <dgm:pt modelId="{46855094-7D31-430A-A608-62E500A37A3F}" type="pres">
      <dgm:prSet presAssocID="{6FDC79C5-0392-4B91-94CA-7CB2CA18C1B0}" presName="spMid" presStyleCnt="0"/>
      <dgm:spPr/>
    </dgm:pt>
    <dgm:pt modelId="{928CC875-0D8C-4E8B-AC39-4B49D2E93999}" type="pres">
      <dgm:prSet presAssocID="{4DC7EE98-BB06-4BF6-9CF9-275D88AB6EBF}" presName="chevronComposite1" presStyleCnt="0"/>
      <dgm:spPr/>
    </dgm:pt>
    <dgm:pt modelId="{72A4C574-0B13-4353-83C8-E51A5EE5D156}" type="pres">
      <dgm:prSet presAssocID="{4DC7EE98-BB06-4BF6-9CF9-275D88AB6EBF}" presName="chevron1" presStyleLbl="sibTrans2D1" presStyleIdx="1" presStyleCnt="2"/>
      <dgm:spPr/>
    </dgm:pt>
    <dgm:pt modelId="{68048D82-3697-4BF8-9012-1F3FC0EF8C84}" type="pres">
      <dgm:prSet presAssocID="{4DC7EE98-BB06-4BF6-9CF9-275D88AB6EBF}" presName="spChevron1" presStyleCnt="0"/>
      <dgm:spPr/>
    </dgm:pt>
    <dgm:pt modelId="{59F06BAA-832B-49CC-86ED-E52C7D03EE58}" type="pres">
      <dgm:prSet presAssocID="{9C79CFAB-2C70-486D-B39A-E2C802B6BF66}" presName="last" presStyleCnt="0"/>
      <dgm:spPr/>
    </dgm:pt>
    <dgm:pt modelId="{AF28CA8A-8D84-40D7-A718-E0AB32C1F8E7}" type="pres">
      <dgm:prSet presAssocID="{9C79CFAB-2C70-486D-B39A-E2C802B6BF66}" presName="circleTx" presStyleLbl="node1" presStyleIdx="18" presStyleCnt="19"/>
      <dgm:spPr/>
      <dgm:t>
        <a:bodyPr/>
        <a:lstStyle/>
        <a:p>
          <a:endParaRPr lang="zh-TW" altLang="en-US"/>
        </a:p>
      </dgm:t>
    </dgm:pt>
    <dgm:pt modelId="{1E7BCFE0-6A68-4621-89A8-05960E25542A}" type="pres">
      <dgm:prSet presAssocID="{9C79CFAB-2C70-486D-B39A-E2C802B6BF66}" presName="spN" presStyleCnt="0"/>
      <dgm:spPr/>
    </dgm:pt>
  </dgm:ptLst>
  <dgm:cxnLst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395DB493-726B-4A3C-98B4-4A64A216BBBC}" type="presOf" srcId="{CD38C542-A218-41F4-8CEC-33E053713DCD}" destId="{4719E8B9-65B4-4931-BE30-489161ED580F}" srcOrd="0" destOrd="0" presId="urn:microsoft.com/office/officeart/2009/3/layout/RandomtoResultProcess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148378E9-84D0-4562-91DB-696DB786AD30}" type="presOf" srcId="{9C79CFAB-2C70-486D-B39A-E2C802B6BF66}" destId="{AF28CA8A-8D84-40D7-A718-E0AB32C1F8E7}" srcOrd="0" destOrd="0" presId="urn:microsoft.com/office/officeart/2009/3/layout/RandomtoResultProcess"/>
    <dgm:cxn modelId="{B79AC335-A34E-48E2-8577-CADC2A22FFA8}" type="presOf" srcId="{6FDC79C5-0392-4B91-94CA-7CB2CA18C1B0}" destId="{6A2E2123-F4AB-4F02-9747-B951604B540F}" srcOrd="0" destOrd="0" presId="urn:microsoft.com/office/officeart/2009/3/layout/RandomtoResultProcess"/>
    <dgm:cxn modelId="{5126B724-E34D-4A7D-A2A6-E526EB927592}" type="presOf" srcId="{72F25B54-7ABB-4DD2-8889-F2CFC21D1312}" destId="{7BA5F696-5684-497A-83BE-AF616ED8F4D9}" srcOrd="0" destOrd="0" presId="urn:microsoft.com/office/officeart/2009/3/layout/RandomtoResultProcess"/>
    <dgm:cxn modelId="{D9E6DAB7-1902-402E-B6F5-A32155A5ED54}" type="presParOf" srcId="{7BA5F696-5684-497A-83BE-AF616ED8F4D9}" destId="{C3DD5C4C-FFE8-4B57-AAC7-23CCB3153C1D}" srcOrd="0" destOrd="0" presId="urn:microsoft.com/office/officeart/2009/3/layout/RandomtoResultProcess"/>
    <dgm:cxn modelId="{EEFC9F3B-6BAD-48D4-93F4-1C6C725A6EC7}" type="presParOf" srcId="{C3DD5C4C-FFE8-4B57-AAC7-23CCB3153C1D}" destId="{4719E8B9-65B4-4931-BE30-489161ED580F}" srcOrd="0" destOrd="0" presId="urn:microsoft.com/office/officeart/2009/3/layout/RandomtoResultProcess"/>
    <dgm:cxn modelId="{9068C9AF-4900-4302-A152-2241714FFF88}" type="presParOf" srcId="{C3DD5C4C-FFE8-4B57-AAC7-23CCB3153C1D}" destId="{14892F04-D484-4146-9426-DB7727500100}" srcOrd="1" destOrd="0" presId="urn:microsoft.com/office/officeart/2009/3/layout/RandomtoResultProcess"/>
    <dgm:cxn modelId="{E48DA4C8-A14B-409A-BAAA-CD07CAC31516}" type="presParOf" srcId="{C3DD5C4C-FFE8-4B57-AAC7-23CCB3153C1D}" destId="{61A86569-CB82-4E12-8B63-714BD577D10B}" srcOrd="2" destOrd="0" presId="urn:microsoft.com/office/officeart/2009/3/layout/RandomtoResultProcess"/>
    <dgm:cxn modelId="{BBF1D4B2-D8F1-4043-9480-DFF52C2D2B73}" type="presParOf" srcId="{C3DD5C4C-FFE8-4B57-AAC7-23CCB3153C1D}" destId="{64337467-EC7D-4B9C-A0C0-512DB2DE169E}" srcOrd="3" destOrd="0" presId="urn:microsoft.com/office/officeart/2009/3/layout/RandomtoResultProcess"/>
    <dgm:cxn modelId="{CEA3108F-72AA-46BA-A237-EDF399B46F0B}" type="presParOf" srcId="{C3DD5C4C-FFE8-4B57-AAC7-23CCB3153C1D}" destId="{DD0198EA-AB4C-4724-9CA4-1A9932E284B3}" srcOrd="4" destOrd="0" presId="urn:microsoft.com/office/officeart/2009/3/layout/RandomtoResultProcess"/>
    <dgm:cxn modelId="{962CC4AA-3FF3-4B13-96C1-172B0A16FEDD}" type="presParOf" srcId="{C3DD5C4C-FFE8-4B57-AAC7-23CCB3153C1D}" destId="{93D52EC9-82EA-419C-B2C5-A90321D3BA5D}" srcOrd="5" destOrd="0" presId="urn:microsoft.com/office/officeart/2009/3/layout/RandomtoResultProcess"/>
    <dgm:cxn modelId="{9A350363-52B9-4AE3-9097-C605555816BC}" type="presParOf" srcId="{C3DD5C4C-FFE8-4B57-AAC7-23CCB3153C1D}" destId="{8F14D1FB-C987-426C-BA96-A361A5C94324}" srcOrd="6" destOrd="0" presId="urn:microsoft.com/office/officeart/2009/3/layout/RandomtoResultProcess"/>
    <dgm:cxn modelId="{4274C7B9-D615-4BAB-8411-E4315AF2F445}" type="presParOf" srcId="{C3DD5C4C-FFE8-4B57-AAC7-23CCB3153C1D}" destId="{4EF9D7B0-CC14-4BE5-8A31-443A73F8C3CB}" srcOrd="7" destOrd="0" presId="urn:microsoft.com/office/officeart/2009/3/layout/RandomtoResultProcess"/>
    <dgm:cxn modelId="{28C0B86C-840C-47E1-8E62-27D4BA44B875}" type="presParOf" srcId="{C3DD5C4C-FFE8-4B57-AAC7-23CCB3153C1D}" destId="{3FBA3F5B-1C1F-4900-AFCE-6800A6AB32D0}" srcOrd="8" destOrd="0" presId="urn:microsoft.com/office/officeart/2009/3/layout/RandomtoResultProcess"/>
    <dgm:cxn modelId="{9142E58F-6549-44EB-98D0-6E593A4DBFE7}" type="presParOf" srcId="{C3DD5C4C-FFE8-4B57-AAC7-23CCB3153C1D}" destId="{1012BE70-F9C2-4D0F-86F8-1B222F337CE9}" srcOrd="9" destOrd="0" presId="urn:microsoft.com/office/officeart/2009/3/layout/RandomtoResultProcess"/>
    <dgm:cxn modelId="{BB59308E-F074-4C82-92CB-55A762C2B634}" type="presParOf" srcId="{C3DD5C4C-FFE8-4B57-AAC7-23CCB3153C1D}" destId="{26CCF50A-FA23-4D18-9938-F487D53114DE}" srcOrd="10" destOrd="0" presId="urn:microsoft.com/office/officeart/2009/3/layout/RandomtoResultProcess"/>
    <dgm:cxn modelId="{B7106EA0-13EE-4874-AA11-AF5CB1676838}" type="presParOf" srcId="{C3DD5C4C-FFE8-4B57-AAC7-23CCB3153C1D}" destId="{933DB26F-355E-4640-849B-F2F68C9E343A}" srcOrd="11" destOrd="0" presId="urn:microsoft.com/office/officeart/2009/3/layout/RandomtoResultProcess"/>
    <dgm:cxn modelId="{A63B770C-AB88-4AB8-845C-2C5171772D39}" type="presParOf" srcId="{C3DD5C4C-FFE8-4B57-AAC7-23CCB3153C1D}" destId="{E7870656-B2AD-490E-9230-9C9CFBF4FB0B}" srcOrd="12" destOrd="0" presId="urn:microsoft.com/office/officeart/2009/3/layout/RandomtoResultProcess"/>
    <dgm:cxn modelId="{36D68F16-3144-4021-ABA2-BF8D19BDAAAE}" type="presParOf" srcId="{C3DD5C4C-FFE8-4B57-AAC7-23CCB3153C1D}" destId="{AE55BCF3-B63C-43C2-8B91-5DCA63C7F041}" srcOrd="13" destOrd="0" presId="urn:microsoft.com/office/officeart/2009/3/layout/RandomtoResultProcess"/>
    <dgm:cxn modelId="{C4D0630E-5674-429B-808F-3AD864C94723}" type="presParOf" srcId="{C3DD5C4C-FFE8-4B57-AAC7-23CCB3153C1D}" destId="{A49505D8-00B9-4A6C-98CF-EF482F2966FC}" srcOrd="14" destOrd="0" presId="urn:microsoft.com/office/officeart/2009/3/layout/RandomtoResultProcess"/>
    <dgm:cxn modelId="{86A3BA86-72DB-433D-ABB7-B2AC630994C3}" type="presParOf" srcId="{C3DD5C4C-FFE8-4B57-AAC7-23CCB3153C1D}" destId="{C42E8018-4BB8-4DFE-884F-7625FE1BA3E6}" srcOrd="15" destOrd="0" presId="urn:microsoft.com/office/officeart/2009/3/layout/RandomtoResultProcess"/>
    <dgm:cxn modelId="{179D28B7-DA42-43D3-B28A-21F0319925A7}" type="presParOf" srcId="{C3DD5C4C-FFE8-4B57-AAC7-23CCB3153C1D}" destId="{FB92E11F-A2D5-4BA4-B03A-C42FD318CA91}" srcOrd="16" destOrd="0" presId="urn:microsoft.com/office/officeart/2009/3/layout/RandomtoResultProcess"/>
    <dgm:cxn modelId="{1183B203-5260-4E4A-9733-CEBA086C21D6}" type="presParOf" srcId="{C3DD5C4C-FFE8-4B57-AAC7-23CCB3153C1D}" destId="{26ECC50F-C1C4-44C8-BF66-8781FABD6DD0}" srcOrd="17" destOrd="0" presId="urn:microsoft.com/office/officeart/2009/3/layout/RandomtoResultProcess"/>
    <dgm:cxn modelId="{5F4B3489-8B53-4A06-901B-30F234F34E67}" type="presParOf" srcId="{C3DD5C4C-FFE8-4B57-AAC7-23CCB3153C1D}" destId="{8B7ACDA4-D054-4892-8A99-56531CE96684}" srcOrd="18" destOrd="0" presId="urn:microsoft.com/office/officeart/2009/3/layout/RandomtoResultProcess"/>
    <dgm:cxn modelId="{5B9072F9-5A3C-49C9-9E95-ECD3C76448D2}" type="presParOf" srcId="{7BA5F696-5684-497A-83BE-AF616ED8F4D9}" destId="{5D21CE8D-12D7-453B-8A35-573D422B9438}" srcOrd="1" destOrd="0" presId="urn:microsoft.com/office/officeart/2009/3/layout/RandomtoResultProcess"/>
    <dgm:cxn modelId="{E39883C9-FD27-4756-9CB2-A92CC6479FF1}" type="presParOf" srcId="{5D21CE8D-12D7-453B-8A35-573D422B9438}" destId="{ADE2E205-5B73-4641-9846-A419AB7A1BCA}" srcOrd="0" destOrd="0" presId="urn:microsoft.com/office/officeart/2009/3/layout/RandomtoResultProcess"/>
    <dgm:cxn modelId="{BC5B23D7-D666-4296-8D2F-EDE479C6A8A6}" type="presParOf" srcId="{5D21CE8D-12D7-453B-8A35-573D422B9438}" destId="{13BCD330-E171-4B17-B8D7-10748078B031}" srcOrd="1" destOrd="0" presId="urn:microsoft.com/office/officeart/2009/3/layout/RandomtoResultProcess"/>
    <dgm:cxn modelId="{07DA996F-765B-43E1-87F1-8AD33A5762CD}" type="presParOf" srcId="{7BA5F696-5684-497A-83BE-AF616ED8F4D9}" destId="{F037B60D-ABC5-429C-B3E7-BC6795ABF397}" srcOrd="2" destOrd="0" presId="urn:microsoft.com/office/officeart/2009/3/layout/RandomtoResultProcess"/>
    <dgm:cxn modelId="{5911B13D-B41E-49DF-B82B-5E0D980EF05B}" type="presParOf" srcId="{F037B60D-ABC5-429C-B3E7-BC6795ABF397}" destId="{6A2E2123-F4AB-4F02-9747-B951604B540F}" srcOrd="0" destOrd="0" presId="urn:microsoft.com/office/officeart/2009/3/layout/RandomtoResultProcess"/>
    <dgm:cxn modelId="{3E92F9C2-2860-4599-BBC1-0B58E74CE571}" type="presParOf" srcId="{F037B60D-ABC5-429C-B3E7-BC6795ABF397}" destId="{46855094-7D31-430A-A608-62E500A37A3F}" srcOrd="1" destOrd="0" presId="urn:microsoft.com/office/officeart/2009/3/layout/RandomtoResultProcess"/>
    <dgm:cxn modelId="{E73019DE-B1AD-45D9-9610-79D8D606A0A5}" type="presParOf" srcId="{7BA5F696-5684-497A-83BE-AF616ED8F4D9}" destId="{928CC875-0D8C-4E8B-AC39-4B49D2E93999}" srcOrd="3" destOrd="0" presId="urn:microsoft.com/office/officeart/2009/3/layout/RandomtoResultProcess"/>
    <dgm:cxn modelId="{1B60BE1A-C33B-4917-81A3-D5F6E44A56A4}" type="presParOf" srcId="{928CC875-0D8C-4E8B-AC39-4B49D2E93999}" destId="{72A4C574-0B13-4353-83C8-E51A5EE5D156}" srcOrd="0" destOrd="0" presId="urn:microsoft.com/office/officeart/2009/3/layout/RandomtoResultProcess"/>
    <dgm:cxn modelId="{357120C5-51D7-4FC3-BE48-00F6AD2A0A38}" type="presParOf" srcId="{928CC875-0D8C-4E8B-AC39-4B49D2E93999}" destId="{68048D82-3697-4BF8-9012-1F3FC0EF8C84}" srcOrd="1" destOrd="0" presId="urn:microsoft.com/office/officeart/2009/3/layout/RandomtoResultProcess"/>
    <dgm:cxn modelId="{05506B35-5881-4BBC-AD63-C359B89ACBC9}" type="presParOf" srcId="{7BA5F696-5684-497A-83BE-AF616ED8F4D9}" destId="{59F06BAA-832B-49CC-86ED-E52C7D03EE58}" srcOrd="4" destOrd="0" presId="urn:microsoft.com/office/officeart/2009/3/layout/RandomtoResultProcess"/>
    <dgm:cxn modelId="{063A371F-900D-4F79-8131-D09A432E899F}" type="presParOf" srcId="{59F06BAA-832B-49CC-86ED-E52C7D03EE58}" destId="{AF28CA8A-8D84-40D7-A718-E0AB32C1F8E7}" srcOrd="0" destOrd="0" presId="urn:microsoft.com/office/officeart/2009/3/layout/RandomtoResultProcess"/>
    <dgm:cxn modelId="{42370003-DBA2-4840-9210-958882D45E71}" type="presParOf" srcId="{59F06BAA-832B-49CC-86ED-E52C7D03EE58}" destId="{1E7BCFE0-6A68-4621-89A8-05960E25542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5/8/layout/chevron1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2"/>
          </a:solidFill>
        </a:ln>
      </dgm:spPr>
      <dgm:t>
        <a:bodyPr/>
        <a:lstStyle/>
        <a:p>
          <a:r>
            <a:rPr lang="en-US" altLang="zh-TW" sz="2200" dirty="0"/>
            <a:t>Content</a:t>
          </a:r>
          <a:endParaRPr lang="zh-TW" altLang="en-US" sz="2200" dirty="0"/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2200" dirty="0"/>
            <a:t>Style</a:t>
          </a:r>
          <a:endParaRPr lang="zh-TW" altLang="en-US" sz="2200" dirty="0"/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60DE1F2C-D07E-4868-A1AC-EE7540D7FBFC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2200" dirty="0"/>
            <a:t>How To Drawing</a:t>
          </a:r>
          <a:endParaRPr lang="zh-TW" altLang="en-US" sz="2200" dirty="0"/>
        </a:p>
      </dgm:t>
    </dgm:pt>
    <dgm:pt modelId="{4FC031B9-361D-457B-91D9-E090BB6615DE}" type="parTrans" cxnId="{08D166D8-A6AA-419C-86EA-7EC3E90A7E5E}">
      <dgm:prSet/>
      <dgm:spPr/>
      <dgm:t>
        <a:bodyPr/>
        <a:lstStyle/>
        <a:p>
          <a:endParaRPr lang="zh-TW" altLang="en-US"/>
        </a:p>
      </dgm:t>
    </dgm:pt>
    <dgm:pt modelId="{7442DF3C-2DF3-45AB-8CE3-7C878322F2FD}" type="sibTrans" cxnId="{08D166D8-A6AA-419C-86EA-7EC3E90A7E5E}">
      <dgm:prSet/>
      <dgm:spPr/>
      <dgm:t>
        <a:bodyPr/>
        <a:lstStyle/>
        <a:p>
          <a:endParaRPr lang="zh-TW" altLang="en-US"/>
        </a:p>
      </dgm:t>
    </dgm:pt>
    <dgm:pt modelId="{CAA6F0F9-2B79-4969-BD0A-30705EB8406A}">
      <dgm:prSet phldrT="[文字]" custT="1"/>
      <dgm:spPr/>
      <dgm:t>
        <a:bodyPr/>
        <a:lstStyle/>
        <a:p>
          <a:r>
            <a:rPr lang="en-US" altLang="zh-TW" sz="2200" dirty="0"/>
            <a:t>Start Drawing</a:t>
          </a:r>
          <a:endParaRPr lang="zh-TW" altLang="en-US" sz="2200" dirty="0"/>
        </a:p>
      </dgm:t>
    </dgm:pt>
    <dgm:pt modelId="{707128F1-CECD-45F2-9C14-CD211DA0F11A}" type="parTrans" cxnId="{DE236623-D46F-464F-91DD-15416F68FDF1}">
      <dgm:prSet/>
      <dgm:spPr/>
      <dgm:t>
        <a:bodyPr/>
        <a:lstStyle/>
        <a:p>
          <a:endParaRPr lang="zh-TW" altLang="en-US"/>
        </a:p>
      </dgm:t>
    </dgm:pt>
    <dgm:pt modelId="{CE0C7A52-212F-47D0-9BF8-1BF27A071CEC}" type="sibTrans" cxnId="{DE236623-D46F-464F-91DD-15416F68FDF1}">
      <dgm:prSet/>
      <dgm:spPr/>
      <dgm:t>
        <a:bodyPr/>
        <a:lstStyle/>
        <a:p>
          <a:endParaRPr lang="zh-TW" altLang="en-US"/>
        </a:p>
      </dgm:t>
    </dgm:pt>
    <dgm:pt modelId="{FA4E50DF-FE0B-4D12-87DA-C9E50C91522C}" type="pres">
      <dgm:prSet presAssocID="{72F25B54-7ABB-4DD2-8889-F2CFC21D13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97F0EC8-72BA-45D1-8679-E59BDBC85990}" type="pres">
      <dgm:prSet presAssocID="{60DE1F2C-D07E-4868-A1AC-EE7540D7FBF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F5167B7-2C61-42F7-8621-E03C2CB45569}" type="pres">
      <dgm:prSet presAssocID="{7442DF3C-2DF3-45AB-8CE3-7C878322F2FD}" presName="parTxOnlySpace" presStyleCnt="0"/>
      <dgm:spPr/>
    </dgm:pt>
    <dgm:pt modelId="{FDCD1637-2FE0-4A44-B730-1F807E3624CF}" type="pres">
      <dgm:prSet presAssocID="{CD38C542-A218-41F4-8CEC-33E053713DC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E094324-E387-4312-A501-8E0A1BC70A3E}" type="pres">
      <dgm:prSet presAssocID="{82DBB876-E5B3-47D4-B3FD-D8F10AB72D04}" presName="parTxOnlySpace" presStyleCnt="0"/>
      <dgm:spPr/>
    </dgm:pt>
    <dgm:pt modelId="{6A28E921-EBAD-42EA-9044-D918B997E8BC}" type="pres">
      <dgm:prSet presAssocID="{6FDC79C5-0392-4B91-94CA-7CB2CA18C1B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1953E2-E551-452C-93B9-F6616F21C76B}" type="pres">
      <dgm:prSet presAssocID="{4DC7EE98-BB06-4BF6-9CF9-275D88AB6EBF}" presName="parTxOnlySpace" presStyleCnt="0"/>
      <dgm:spPr/>
    </dgm:pt>
    <dgm:pt modelId="{065CF9D4-F2A2-44F8-BB45-502F7445BE7F}" type="pres">
      <dgm:prSet presAssocID="{CAA6F0F9-2B79-4969-BD0A-30705EB8406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B0A6E48-9589-4F88-8E8F-92B8C9EF9390}" type="presOf" srcId="{60DE1F2C-D07E-4868-A1AC-EE7540D7FBFC}" destId="{397F0EC8-72BA-45D1-8679-E59BDBC85990}" srcOrd="0" destOrd="0" presId="urn:microsoft.com/office/officeart/2005/8/layout/chevron1"/>
    <dgm:cxn modelId="{4D9D6B26-FE06-4D7E-A59D-650A2D2325F3}" srcId="{72F25B54-7ABB-4DD2-8889-F2CFC21D1312}" destId="{CD38C542-A218-41F4-8CEC-33E053713DCD}" srcOrd="1" destOrd="0" parTransId="{6FFA0BC8-0EB3-449F-A1A9-ABD221948B68}" sibTransId="{82DBB876-E5B3-47D4-B3FD-D8F10AB72D04}"/>
    <dgm:cxn modelId="{B9700EA6-103E-48A9-8F3C-116947F608A2}" srcId="{72F25B54-7ABB-4DD2-8889-F2CFC21D1312}" destId="{6FDC79C5-0392-4B91-94CA-7CB2CA18C1B0}" srcOrd="2" destOrd="0" parTransId="{1B4DE882-FCFA-4373-A7FD-33A1E302BB22}" sibTransId="{4DC7EE98-BB06-4BF6-9CF9-275D88AB6EBF}"/>
    <dgm:cxn modelId="{D994DF4F-6D41-42EE-B0E3-7B7B1B44BA1E}" type="presOf" srcId="{6FDC79C5-0392-4B91-94CA-7CB2CA18C1B0}" destId="{6A28E921-EBAD-42EA-9044-D918B997E8BC}" srcOrd="0" destOrd="0" presId="urn:microsoft.com/office/officeart/2005/8/layout/chevron1"/>
    <dgm:cxn modelId="{08D166D8-A6AA-419C-86EA-7EC3E90A7E5E}" srcId="{72F25B54-7ABB-4DD2-8889-F2CFC21D1312}" destId="{60DE1F2C-D07E-4868-A1AC-EE7540D7FBFC}" srcOrd="0" destOrd="0" parTransId="{4FC031B9-361D-457B-91D9-E090BB6615DE}" sibTransId="{7442DF3C-2DF3-45AB-8CE3-7C878322F2FD}"/>
    <dgm:cxn modelId="{208BC5FD-2E47-4565-9EE8-E6D4154A6C86}" type="presOf" srcId="{72F25B54-7ABB-4DD2-8889-F2CFC21D1312}" destId="{FA4E50DF-FE0B-4D12-87DA-C9E50C91522C}" srcOrd="0" destOrd="0" presId="urn:microsoft.com/office/officeart/2005/8/layout/chevron1"/>
    <dgm:cxn modelId="{94BA5912-A6D5-4185-873F-7B9C8C7F08D1}" type="presOf" srcId="{CAA6F0F9-2B79-4969-BD0A-30705EB8406A}" destId="{065CF9D4-F2A2-44F8-BB45-502F7445BE7F}" srcOrd="0" destOrd="0" presId="urn:microsoft.com/office/officeart/2005/8/layout/chevron1"/>
    <dgm:cxn modelId="{DE236623-D46F-464F-91DD-15416F68FDF1}" srcId="{72F25B54-7ABB-4DD2-8889-F2CFC21D1312}" destId="{CAA6F0F9-2B79-4969-BD0A-30705EB8406A}" srcOrd="3" destOrd="0" parTransId="{707128F1-CECD-45F2-9C14-CD211DA0F11A}" sibTransId="{CE0C7A52-212F-47D0-9BF8-1BF27A071CEC}"/>
    <dgm:cxn modelId="{99792012-C197-4824-87BC-D8AEE5F44479}" type="presOf" srcId="{CD38C542-A218-41F4-8CEC-33E053713DCD}" destId="{FDCD1637-2FE0-4A44-B730-1F807E3624CF}" srcOrd="0" destOrd="0" presId="urn:microsoft.com/office/officeart/2005/8/layout/chevron1"/>
    <dgm:cxn modelId="{0D09DB40-167D-4552-AB1E-18C8E361B080}" type="presParOf" srcId="{FA4E50DF-FE0B-4D12-87DA-C9E50C91522C}" destId="{397F0EC8-72BA-45D1-8679-E59BDBC85990}" srcOrd="0" destOrd="0" presId="urn:microsoft.com/office/officeart/2005/8/layout/chevron1"/>
    <dgm:cxn modelId="{5C0C0A07-1239-4C40-83BA-8F432985880B}" type="presParOf" srcId="{FA4E50DF-FE0B-4D12-87DA-C9E50C91522C}" destId="{AF5167B7-2C61-42F7-8621-E03C2CB45569}" srcOrd="1" destOrd="0" presId="urn:microsoft.com/office/officeart/2005/8/layout/chevron1"/>
    <dgm:cxn modelId="{5852FCE9-4B06-45E4-8C58-8EAE2D411F1C}" type="presParOf" srcId="{FA4E50DF-FE0B-4D12-87DA-C9E50C91522C}" destId="{FDCD1637-2FE0-4A44-B730-1F807E3624CF}" srcOrd="2" destOrd="0" presId="urn:microsoft.com/office/officeart/2005/8/layout/chevron1"/>
    <dgm:cxn modelId="{B08F4839-9D6E-417F-A778-FC110C8CC045}" type="presParOf" srcId="{FA4E50DF-FE0B-4D12-87DA-C9E50C91522C}" destId="{3E094324-E387-4312-A501-8E0A1BC70A3E}" srcOrd="3" destOrd="0" presId="urn:microsoft.com/office/officeart/2005/8/layout/chevron1"/>
    <dgm:cxn modelId="{EC004C0B-7B60-4B8B-8CD2-0C791611D25E}" type="presParOf" srcId="{FA4E50DF-FE0B-4D12-87DA-C9E50C91522C}" destId="{6A28E921-EBAD-42EA-9044-D918B997E8BC}" srcOrd="4" destOrd="0" presId="urn:microsoft.com/office/officeart/2005/8/layout/chevron1"/>
    <dgm:cxn modelId="{46F1619F-D65B-4B5E-BBA4-6DDB15011009}" type="presParOf" srcId="{FA4E50DF-FE0B-4D12-87DA-C9E50C91522C}" destId="{421953E2-E551-452C-93B9-F6616F21C76B}" srcOrd="5" destOrd="0" presId="urn:microsoft.com/office/officeart/2005/8/layout/chevron1"/>
    <dgm:cxn modelId="{58ABA6EC-C332-4FCF-A366-2468B4B413C3}" type="presParOf" srcId="{FA4E50DF-FE0B-4D12-87DA-C9E50C91522C}" destId="{065CF9D4-F2A2-44F8-BB45-502F7445BE7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5/8/layout/chevron1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2200" dirty="0"/>
            <a:t>Content</a:t>
          </a:r>
          <a:endParaRPr lang="zh-TW" altLang="en-US" sz="2200" dirty="0"/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2200" dirty="0"/>
            <a:t>Style</a:t>
          </a:r>
          <a:endParaRPr lang="zh-TW" altLang="en-US" sz="2200" dirty="0"/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60DE1F2C-D07E-4868-A1AC-EE7540D7FBFC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2"/>
          </a:solidFill>
        </a:ln>
      </dgm:spPr>
      <dgm:t>
        <a:bodyPr/>
        <a:lstStyle/>
        <a:p>
          <a:r>
            <a:rPr lang="en-US" altLang="zh-TW" sz="2200" dirty="0"/>
            <a:t>How To Drawing</a:t>
          </a:r>
          <a:endParaRPr lang="zh-TW" altLang="en-US" sz="2200" dirty="0"/>
        </a:p>
      </dgm:t>
    </dgm:pt>
    <dgm:pt modelId="{4FC031B9-361D-457B-91D9-E090BB6615DE}" type="parTrans" cxnId="{08D166D8-A6AA-419C-86EA-7EC3E90A7E5E}">
      <dgm:prSet/>
      <dgm:spPr/>
      <dgm:t>
        <a:bodyPr/>
        <a:lstStyle/>
        <a:p>
          <a:endParaRPr lang="zh-TW" altLang="en-US"/>
        </a:p>
      </dgm:t>
    </dgm:pt>
    <dgm:pt modelId="{7442DF3C-2DF3-45AB-8CE3-7C878322F2FD}" type="sibTrans" cxnId="{08D166D8-A6AA-419C-86EA-7EC3E90A7E5E}">
      <dgm:prSet/>
      <dgm:spPr/>
      <dgm:t>
        <a:bodyPr/>
        <a:lstStyle/>
        <a:p>
          <a:endParaRPr lang="zh-TW" altLang="en-US"/>
        </a:p>
      </dgm:t>
    </dgm:pt>
    <dgm:pt modelId="{CAA6F0F9-2B79-4969-BD0A-30705EB8406A}">
      <dgm:prSet phldrT="[文字]" custT="1"/>
      <dgm:spPr/>
      <dgm:t>
        <a:bodyPr/>
        <a:lstStyle/>
        <a:p>
          <a:r>
            <a:rPr lang="en-US" altLang="zh-TW" sz="2200" dirty="0"/>
            <a:t>Start Drawing</a:t>
          </a:r>
          <a:endParaRPr lang="zh-TW" altLang="en-US" sz="2200" dirty="0"/>
        </a:p>
      </dgm:t>
    </dgm:pt>
    <dgm:pt modelId="{707128F1-CECD-45F2-9C14-CD211DA0F11A}" type="parTrans" cxnId="{DE236623-D46F-464F-91DD-15416F68FDF1}">
      <dgm:prSet/>
      <dgm:spPr/>
      <dgm:t>
        <a:bodyPr/>
        <a:lstStyle/>
        <a:p>
          <a:endParaRPr lang="zh-TW" altLang="en-US"/>
        </a:p>
      </dgm:t>
    </dgm:pt>
    <dgm:pt modelId="{CE0C7A52-212F-47D0-9BF8-1BF27A071CEC}" type="sibTrans" cxnId="{DE236623-D46F-464F-91DD-15416F68FDF1}">
      <dgm:prSet/>
      <dgm:spPr/>
      <dgm:t>
        <a:bodyPr/>
        <a:lstStyle/>
        <a:p>
          <a:endParaRPr lang="zh-TW" altLang="en-US"/>
        </a:p>
      </dgm:t>
    </dgm:pt>
    <dgm:pt modelId="{FA4E50DF-FE0B-4D12-87DA-C9E50C91522C}" type="pres">
      <dgm:prSet presAssocID="{72F25B54-7ABB-4DD2-8889-F2CFC21D13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97F0EC8-72BA-45D1-8679-E59BDBC85990}" type="pres">
      <dgm:prSet presAssocID="{60DE1F2C-D07E-4868-A1AC-EE7540D7FBF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F5167B7-2C61-42F7-8621-E03C2CB45569}" type="pres">
      <dgm:prSet presAssocID="{7442DF3C-2DF3-45AB-8CE3-7C878322F2FD}" presName="parTxOnlySpace" presStyleCnt="0"/>
      <dgm:spPr/>
    </dgm:pt>
    <dgm:pt modelId="{FDCD1637-2FE0-4A44-B730-1F807E3624CF}" type="pres">
      <dgm:prSet presAssocID="{CD38C542-A218-41F4-8CEC-33E053713DC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E094324-E387-4312-A501-8E0A1BC70A3E}" type="pres">
      <dgm:prSet presAssocID="{82DBB876-E5B3-47D4-B3FD-D8F10AB72D04}" presName="parTxOnlySpace" presStyleCnt="0"/>
      <dgm:spPr/>
    </dgm:pt>
    <dgm:pt modelId="{6A28E921-EBAD-42EA-9044-D918B997E8BC}" type="pres">
      <dgm:prSet presAssocID="{6FDC79C5-0392-4B91-94CA-7CB2CA18C1B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1953E2-E551-452C-93B9-F6616F21C76B}" type="pres">
      <dgm:prSet presAssocID="{4DC7EE98-BB06-4BF6-9CF9-275D88AB6EBF}" presName="parTxOnlySpace" presStyleCnt="0"/>
      <dgm:spPr/>
    </dgm:pt>
    <dgm:pt modelId="{065CF9D4-F2A2-44F8-BB45-502F7445BE7F}" type="pres">
      <dgm:prSet presAssocID="{CAA6F0F9-2B79-4969-BD0A-30705EB8406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CAEF3B3-8AF7-41D2-8E65-F6BEF646374C}" type="presOf" srcId="{CAA6F0F9-2B79-4969-BD0A-30705EB8406A}" destId="{065CF9D4-F2A2-44F8-BB45-502F7445BE7F}" srcOrd="0" destOrd="0" presId="urn:microsoft.com/office/officeart/2005/8/layout/chevron1"/>
    <dgm:cxn modelId="{21858485-6BE9-4D42-A429-A9E11FDC6CBF}" type="presOf" srcId="{CD38C542-A218-41F4-8CEC-33E053713DCD}" destId="{FDCD1637-2FE0-4A44-B730-1F807E3624CF}" srcOrd="0" destOrd="0" presId="urn:microsoft.com/office/officeart/2005/8/layout/chevron1"/>
    <dgm:cxn modelId="{4D9D6B26-FE06-4D7E-A59D-650A2D2325F3}" srcId="{72F25B54-7ABB-4DD2-8889-F2CFC21D1312}" destId="{CD38C542-A218-41F4-8CEC-33E053713DCD}" srcOrd="1" destOrd="0" parTransId="{6FFA0BC8-0EB3-449F-A1A9-ABD221948B68}" sibTransId="{82DBB876-E5B3-47D4-B3FD-D8F10AB72D04}"/>
    <dgm:cxn modelId="{FC81D269-8C2A-4A1E-8B64-E7155E3477A6}" type="presOf" srcId="{6FDC79C5-0392-4B91-94CA-7CB2CA18C1B0}" destId="{6A28E921-EBAD-42EA-9044-D918B997E8BC}" srcOrd="0" destOrd="0" presId="urn:microsoft.com/office/officeart/2005/8/layout/chevron1"/>
    <dgm:cxn modelId="{B9700EA6-103E-48A9-8F3C-116947F608A2}" srcId="{72F25B54-7ABB-4DD2-8889-F2CFC21D1312}" destId="{6FDC79C5-0392-4B91-94CA-7CB2CA18C1B0}" srcOrd="2" destOrd="0" parTransId="{1B4DE882-FCFA-4373-A7FD-33A1E302BB22}" sibTransId="{4DC7EE98-BB06-4BF6-9CF9-275D88AB6EBF}"/>
    <dgm:cxn modelId="{08D166D8-A6AA-419C-86EA-7EC3E90A7E5E}" srcId="{72F25B54-7ABB-4DD2-8889-F2CFC21D1312}" destId="{60DE1F2C-D07E-4868-A1AC-EE7540D7FBFC}" srcOrd="0" destOrd="0" parTransId="{4FC031B9-361D-457B-91D9-E090BB6615DE}" sibTransId="{7442DF3C-2DF3-45AB-8CE3-7C878322F2FD}"/>
    <dgm:cxn modelId="{CF53DB3C-BB8E-42E9-9747-5B988BCBB505}" type="presOf" srcId="{72F25B54-7ABB-4DD2-8889-F2CFC21D1312}" destId="{FA4E50DF-FE0B-4D12-87DA-C9E50C91522C}" srcOrd="0" destOrd="0" presId="urn:microsoft.com/office/officeart/2005/8/layout/chevron1"/>
    <dgm:cxn modelId="{0FC4A0C8-20D7-4CAF-A276-790D4B1B6A8B}" type="presOf" srcId="{60DE1F2C-D07E-4868-A1AC-EE7540D7FBFC}" destId="{397F0EC8-72BA-45D1-8679-E59BDBC85990}" srcOrd="0" destOrd="0" presId="urn:microsoft.com/office/officeart/2005/8/layout/chevron1"/>
    <dgm:cxn modelId="{DE236623-D46F-464F-91DD-15416F68FDF1}" srcId="{72F25B54-7ABB-4DD2-8889-F2CFC21D1312}" destId="{CAA6F0F9-2B79-4969-BD0A-30705EB8406A}" srcOrd="3" destOrd="0" parTransId="{707128F1-CECD-45F2-9C14-CD211DA0F11A}" sibTransId="{CE0C7A52-212F-47D0-9BF8-1BF27A071CEC}"/>
    <dgm:cxn modelId="{EEA543ED-4308-4EBF-A6D2-7F50E53CAE1A}" type="presParOf" srcId="{FA4E50DF-FE0B-4D12-87DA-C9E50C91522C}" destId="{397F0EC8-72BA-45D1-8679-E59BDBC85990}" srcOrd="0" destOrd="0" presId="urn:microsoft.com/office/officeart/2005/8/layout/chevron1"/>
    <dgm:cxn modelId="{11E0A0C3-0705-42B7-A5BE-F9A8359FFD95}" type="presParOf" srcId="{FA4E50DF-FE0B-4D12-87DA-C9E50C91522C}" destId="{AF5167B7-2C61-42F7-8621-E03C2CB45569}" srcOrd="1" destOrd="0" presId="urn:microsoft.com/office/officeart/2005/8/layout/chevron1"/>
    <dgm:cxn modelId="{75656CF2-786C-445F-8E2E-379E64161ACE}" type="presParOf" srcId="{FA4E50DF-FE0B-4D12-87DA-C9E50C91522C}" destId="{FDCD1637-2FE0-4A44-B730-1F807E3624CF}" srcOrd="2" destOrd="0" presId="urn:microsoft.com/office/officeart/2005/8/layout/chevron1"/>
    <dgm:cxn modelId="{8ADF793B-32D3-43C2-A0FB-C2515AB9A2F0}" type="presParOf" srcId="{FA4E50DF-FE0B-4D12-87DA-C9E50C91522C}" destId="{3E094324-E387-4312-A501-8E0A1BC70A3E}" srcOrd="3" destOrd="0" presId="urn:microsoft.com/office/officeart/2005/8/layout/chevron1"/>
    <dgm:cxn modelId="{7201537F-DF1D-4984-89B7-C7B3BE1378D6}" type="presParOf" srcId="{FA4E50DF-FE0B-4D12-87DA-C9E50C91522C}" destId="{6A28E921-EBAD-42EA-9044-D918B997E8BC}" srcOrd="4" destOrd="0" presId="urn:microsoft.com/office/officeart/2005/8/layout/chevron1"/>
    <dgm:cxn modelId="{EE7FCC1C-18E4-40EF-983A-83991E702549}" type="presParOf" srcId="{FA4E50DF-FE0B-4D12-87DA-C9E50C91522C}" destId="{421953E2-E551-452C-93B9-F6616F21C76B}" srcOrd="5" destOrd="0" presId="urn:microsoft.com/office/officeart/2005/8/layout/chevron1"/>
    <dgm:cxn modelId="{888E61FB-9C59-41EF-8AF2-45A9BB9482D6}" type="presParOf" srcId="{FA4E50DF-FE0B-4D12-87DA-C9E50C91522C}" destId="{065CF9D4-F2A2-44F8-BB45-502F7445BE7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5/8/layout/chevron1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2"/>
          </a:solidFill>
        </a:ln>
      </dgm:spPr>
      <dgm:t>
        <a:bodyPr/>
        <a:lstStyle/>
        <a:p>
          <a:r>
            <a:rPr lang="en-US" altLang="zh-TW" sz="2200" dirty="0"/>
            <a:t>Content</a:t>
          </a:r>
          <a:endParaRPr lang="zh-TW" altLang="en-US" sz="2200" dirty="0"/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6FDC79C5-0392-4B91-94CA-7CB2CA18C1B0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2200" dirty="0"/>
            <a:t>Style</a:t>
          </a:r>
          <a:endParaRPr lang="zh-TW" altLang="en-US" sz="2200" dirty="0"/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60DE1F2C-D07E-4868-A1AC-EE7540D7FBFC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2"/>
          </a:solidFill>
        </a:ln>
      </dgm:spPr>
      <dgm:t>
        <a:bodyPr/>
        <a:lstStyle/>
        <a:p>
          <a:r>
            <a:rPr lang="en-US" altLang="zh-TW" sz="2200" dirty="0" smtClean="0"/>
            <a:t>How To Drawing</a:t>
          </a:r>
          <a:endParaRPr lang="zh-TW" altLang="en-US" sz="2200" dirty="0"/>
        </a:p>
      </dgm:t>
    </dgm:pt>
    <dgm:pt modelId="{4FC031B9-361D-457B-91D9-E090BB6615DE}" type="parTrans" cxnId="{08D166D8-A6AA-419C-86EA-7EC3E90A7E5E}">
      <dgm:prSet/>
      <dgm:spPr/>
      <dgm:t>
        <a:bodyPr/>
        <a:lstStyle/>
        <a:p>
          <a:endParaRPr lang="zh-TW" altLang="en-US"/>
        </a:p>
      </dgm:t>
    </dgm:pt>
    <dgm:pt modelId="{7442DF3C-2DF3-45AB-8CE3-7C878322F2FD}" type="sibTrans" cxnId="{08D166D8-A6AA-419C-86EA-7EC3E90A7E5E}">
      <dgm:prSet/>
      <dgm:spPr/>
      <dgm:t>
        <a:bodyPr/>
        <a:lstStyle/>
        <a:p>
          <a:endParaRPr lang="zh-TW" altLang="en-US"/>
        </a:p>
      </dgm:t>
    </dgm:pt>
    <dgm:pt modelId="{CAA6F0F9-2B79-4969-BD0A-30705EB8406A}">
      <dgm:prSet phldrT="[文字]" custT="1"/>
      <dgm:spPr/>
      <dgm:t>
        <a:bodyPr/>
        <a:lstStyle/>
        <a:p>
          <a:r>
            <a:rPr lang="en-US" altLang="zh-TW" sz="2200" dirty="0"/>
            <a:t>Start Drawing</a:t>
          </a:r>
          <a:endParaRPr lang="zh-TW" altLang="en-US" sz="2200" dirty="0"/>
        </a:p>
      </dgm:t>
    </dgm:pt>
    <dgm:pt modelId="{707128F1-CECD-45F2-9C14-CD211DA0F11A}" type="parTrans" cxnId="{DE236623-D46F-464F-91DD-15416F68FDF1}">
      <dgm:prSet/>
      <dgm:spPr/>
      <dgm:t>
        <a:bodyPr/>
        <a:lstStyle/>
        <a:p>
          <a:endParaRPr lang="zh-TW" altLang="en-US"/>
        </a:p>
      </dgm:t>
    </dgm:pt>
    <dgm:pt modelId="{CE0C7A52-212F-47D0-9BF8-1BF27A071CEC}" type="sibTrans" cxnId="{DE236623-D46F-464F-91DD-15416F68FDF1}">
      <dgm:prSet/>
      <dgm:spPr/>
      <dgm:t>
        <a:bodyPr/>
        <a:lstStyle/>
        <a:p>
          <a:endParaRPr lang="zh-TW" altLang="en-US"/>
        </a:p>
      </dgm:t>
    </dgm:pt>
    <dgm:pt modelId="{FA4E50DF-FE0B-4D12-87DA-C9E50C91522C}" type="pres">
      <dgm:prSet presAssocID="{72F25B54-7ABB-4DD2-8889-F2CFC21D13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97F0EC8-72BA-45D1-8679-E59BDBC85990}" type="pres">
      <dgm:prSet presAssocID="{60DE1F2C-D07E-4868-A1AC-EE7540D7FBF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F5167B7-2C61-42F7-8621-E03C2CB45569}" type="pres">
      <dgm:prSet presAssocID="{7442DF3C-2DF3-45AB-8CE3-7C878322F2FD}" presName="parTxOnlySpace" presStyleCnt="0"/>
      <dgm:spPr/>
    </dgm:pt>
    <dgm:pt modelId="{FDCD1637-2FE0-4A44-B730-1F807E3624CF}" type="pres">
      <dgm:prSet presAssocID="{CD38C542-A218-41F4-8CEC-33E053713DC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E094324-E387-4312-A501-8E0A1BC70A3E}" type="pres">
      <dgm:prSet presAssocID="{82DBB876-E5B3-47D4-B3FD-D8F10AB72D04}" presName="parTxOnlySpace" presStyleCnt="0"/>
      <dgm:spPr/>
    </dgm:pt>
    <dgm:pt modelId="{6A28E921-EBAD-42EA-9044-D918B997E8BC}" type="pres">
      <dgm:prSet presAssocID="{6FDC79C5-0392-4B91-94CA-7CB2CA18C1B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1953E2-E551-452C-93B9-F6616F21C76B}" type="pres">
      <dgm:prSet presAssocID="{4DC7EE98-BB06-4BF6-9CF9-275D88AB6EBF}" presName="parTxOnlySpace" presStyleCnt="0"/>
      <dgm:spPr/>
    </dgm:pt>
    <dgm:pt modelId="{065CF9D4-F2A2-44F8-BB45-502F7445BE7F}" type="pres">
      <dgm:prSet presAssocID="{CAA6F0F9-2B79-4969-BD0A-30705EB8406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7F627F8-0AD6-4725-975B-AB040FCD02F2}" type="presOf" srcId="{72F25B54-7ABB-4DD2-8889-F2CFC21D1312}" destId="{FA4E50DF-FE0B-4D12-87DA-C9E50C91522C}" srcOrd="0" destOrd="0" presId="urn:microsoft.com/office/officeart/2005/8/layout/chevron1"/>
    <dgm:cxn modelId="{C40BA98A-3BEE-4F17-AEA5-253B3A8860EF}" type="presOf" srcId="{CD38C542-A218-41F4-8CEC-33E053713DCD}" destId="{FDCD1637-2FE0-4A44-B730-1F807E3624CF}" srcOrd="0" destOrd="0" presId="urn:microsoft.com/office/officeart/2005/8/layout/chevron1"/>
    <dgm:cxn modelId="{4D9D6B26-FE06-4D7E-A59D-650A2D2325F3}" srcId="{72F25B54-7ABB-4DD2-8889-F2CFC21D1312}" destId="{CD38C542-A218-41F4-8CEC-33E053713DCD}" srcOrd="1" destOrd="0" parTransId="{6FFA0BC8-0EB3-449F-A1A9-ABD221948B68}" sibTransId="{82DBB876-E5B3-47D4-B3FD-D8F10AB72D04}"/>
    <dgm:cxn modelId="{B9700EA6-103E-48A9-8F3C-116947F608A2}" srcId="{72F25B54-7ABB-4DD2-8889-F2CFC21D1312}" destId="{6FDC79C5-0392-4B91-94CA-7CB2CA18C1B0}" srcOrd="2" destOrd="0" parTransId="{1B4DE882-FCFA-4373-A7FD-33A1E302BB22}" sibTransId="{4DC7EE98-BB06-4BF6-9CF9-275D88AB6EBF}"/>
    <dgm:cxn modelId="{28B1A639-0565-44D4-B666-C90D149358D7}" type="presOf" srcId="{CAA6F0F9-2B79-4969-BD0A-30705EB8406A}" destId="{065CF9D4-F2A2-44F8-BB45-502F7445BE7F}" srcOrd="0" destOrd="0" presId="urn:microsoft.com/office/officeart/2005/8/layout/chevron1"/>
    <dgm:cxn modelId="{08D166D8-A6AA-419C-86EA-7EC3E90A7E5E}" srcId="{72F25B54-7ABB-4DD2-8889-F2CFC21D1312}" destId="{60DE1F2C-D07E-4868-A1AC-EE7540D7FBFC}" srcOrd="0" destOrd="0" parTransId="{4FC031B9-361D-457B-91D9-E090BB6615DE}" sibTransId="{7442DF3C-2DF3-45AB-8CE3-7C878322F2FD}"/>
    <dgm:cxn modelId="{FC364DF6-4F16-45FF-9E5C-DFDB68DBBE6D}" type="presOf" srcId="{6FDC79C5-0392-4B91-94CA-7CB2CA18C1B0}" destId="{6A28E921-EBAD-42EA-9044-D918B997E8BC}" srcOrd="0" destOrd="0" presId="urn:microsoft.com/office/officeart/2005/8/layout/chevron1"/>
    <dgm:cxn modelId="{6730FA48-C1AA-42B0-B668-B9DE871791DC}" type="presOf" srcId="{60DE1F2C-D07E-4868-A1AC-EE7540D7FBFC}" destId="{397F0EC8-72BA-45D1-8679-E59BDBC85990}" srcOrd="0" destOrd="0" presId="urn:microsoft.com/office/officeart/2005/8/layout/chevron1"/>
    <dgm:cxn modelId="{DE236623-D46F-464F-91DD-15416F68FDF1}" srcId="{72F25B54-7ABB-4DD2-8889-F2CFC21D1312}" destId="{CAA6F0F9-2B79-4969-BD0A-30705EB8406A}" srcOrd="3" destOrd="0" parTransId="{707128F1-CECD-45F2-9C14-CD211DA0F11A}" sibTransId="{CE0C7A52-212F-47D0-9BF8-1BF27A071CEC}"/>
    <dgm:cxn modelId="{66AFA71F-B026-47B2-8A51-9B574C101102}" type="presParOf" srcId="{FA4E50DF-FE0B-4D12-87DA-C9E50C91522C}" destId="{397F0EC8-72BA-45D1-8679-E59BDBC85990}" srcOrd="0" destOrd="0" presId="urn:microsoft.com/office/officeart/2005/8/layout/chevron1"/>
    <dgm:cxn modelId="{C4D87FBA-ED05-4F01-B13E-D6FA2164C509}" type="presParOf" srcId="{FA4E50DF-FE0B-4D12-87DA-C9E50C91522C}" destId="{AF5167B7-2C61-42F7-8621-E03C2CB45569}" srcOrd="1" destOrd="0" presId="urn:microsoft.com/office/officeart/2005/8/layout/chevron1"/>
    <dgm:cxn modelId="{00A30839-8BEA-4C9E-9C9A-857BE336D3E3}" type="presParOf" srcId="{FA4E50DF-FE0B-4D12-87DA-C9E50C91522C}" destId="{FDCD1637-2FE0-4A44-B730-1F807E3624CF}" srcOrd="2" destOrd="0" presId="urn:microsoft.com/office/officeart/2005/8/layout/chevron1"/>
    <dgm:cxn modelId="{5D029A46-BAD5-4C69-A470-94E05C2894E0}" type="presParOf" srcId="{FA4E50DF-FE0B-4D12-87DA-C9E50C91522C}" destId="{3E094324-E387-4312-A501-8E0A1BC70A3E}" srcOrd="3" destOrd="0" presId="urn:microsoft.com/office/officeart/2005/8/layout/chevron1"/>
    <dgm:cxn modelId="{2AD9AE79-4F2E-44A1-994B-319AC2565F33}" type="presParOf" srcId="{FA4E50DF-FE0B-4D12-87DA-C9E50C91522C}" destId="{6A28E921-EBAD-42EA-9044-D918B997E8BC}" srcOrd="4" destOrd="0" presId="urn:microsoft.com/office/officeart/2005/8/layout/chevron1"/>
    <dgm:cxn modelId="{32561280-8323-4D04-8E88-2F3997F0CF5E}" type="presParOf" srcId="{FA4E50DF-FE0B-4D12-87DA-C9E50C91522C}" destId="{421953E2-E551-452C-93B9-F6616F21C76B}" srcOrd="5" destOrd="0" presId="urn:microsoft.com/office/officeart/2005/8/layout/chevron1"/>
    <dgm:cxn modelId="{B70A4C1F-FEE1-4C0F-AC27-FD1811AFCCAB}" type="presParOf" srcId="{FA4E50DF-FE0B-4D12-87DA-C9E50C91522C}" destId="{065CF9D4-F2A2-44F8-BB45-502F7445BE7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5/8/layout/chevron1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2"/>
          </a:solidFill>
        </a:ln>
      </dgm:spPr>
      <dgm:t>
        <a:bodyPr/>
        <a:lstStyle/>
        <a:p>
          <a:r>
            <a:rPr lang="en-US" altLang="zh-TW" sz="2200" dirty="0"/>
            <a:t>Content</a:t>
          </a:r>
          <a:endParaRPr lang="zh-TW" altLang="en-US" sz="2200" dirty="0"/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/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2200" dirty="0"/>
            <a:t>Style</a:t>
          </a:r>
          <a:endParaRPr lang="zh-TW" altLang="en-US" sz="2200" dirty="0"/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/>
        </a:p>
      </dgm:t>
    </dgm:pt>
    <dgm:pt modelId="{60DE1F2C-D07E-4868-A1AC-EE7540D7FBFC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2"/>
          </a:solidFill>
        </a:ln>
      </dgm:spPr>
      <dgm:t>
        <a:bodyPr/>
        <a:lstStyle/>
        <a:p>
          <a:r>
            <a:rPr lang="en-US" altLang="zh-TW" sz="2200" dirty="0" smtClean="0"/>
            <a:t>How To Drawing</a:t>
          </a:r>
          <a:endParaRPr lang="zh-TW" altLang="en-US" sz="2200" dirty="0"/>
        </a:p>
      </dgm:t>
    </dgm:pt>
    <dgm:pt modelId="{4FC031B9-361D-457B-91D9-E090BB6615DE}" type="parTrans" cxnId="{08D166D8-A6AA-419C-86EA-7EC3E90A7E5E}">
      <dgm:prSet/>
      <dgm:spPr/>
      <dgm:t>
        <a:bodyPr/>
        <a:lstStyle/>
        <a:p>
          <a:endParaRPr lang="zh-TW" altLang="en-US"/>
        </a:p>
      </dgm:t>
    </dgm:pt>
    <dgm:pt modelId="{7442DF3C-2DF3-45AB-8CE3-7C878322F2FD}" type="sibTrans" cxnId="{08D166D8-A6AA-419C-86EA-7EC3E90A7E5E}">
      <dgm:prSet/>
      <dgm:spPr/>
      <dgm:t>
        <a:bodyPr/>
        <a:lstStyle/>
        <a:p>
          <a:endParaRPr lang="zh-TW" altLang="en-US"/>
        </a:p>
      </dgm:t>
    </dgm:pt>
    <dgm:pt modelId="{CAA6F0F9-2B79-4969-BD0A-30705EB8406A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2200" dirty="0"/>
            <a:t>Start Drawing</a:t>
          </a:r>
          <a:endParaRPr lang="zh-TW" altLang="en-US" sz="2200" dirty="0"/>
        </a:p>
      </dgm:t>
    </dgm:pt>
    <dgm:pt modelId="{707128F1-CECD-45F2-9C14-CD211DA0F11A}" type="parTrans" cxnId="{DE236623-D46F-464F-91DD-15416F68FDF1}">
      <dgm:prSet/>
      <dgm:spPr/>
      <dgm:t>
        <a:bodyPr/>
        <a:lstStyle/>
        <a:p>
          <a:endParaRPr lang="zh-TW" altLang="en-US"/>
        </a:p>
      </dgm:t>
    </dgm:pt>
    <dgm:pt modelId="{CE0C7A52-212F-47D0-9BF8-1BF27A071CEC}" type="sibTrans" cxnId="{DE236623-D46F-464F-91DD-15416F68FDF1}">
      <dgm:prSet/>
      <dgm:spPr/>
      <dgm:t>
        <a:bodyPr/>
        <a:lstStyle/>
        <a:p>
          <a:endParaRPr lang="zh-TW" altLang="en-US"/>
        </a:p>
      </dgm:t>
    </dgm:pt>
    <dgm:pt modelId="{FA4E50DF-FE0B-4D12-87DA-C9E50C91522C}" type="pres">
      <dgm:prSet presAssocID="{72F25B54-7ABB-4DD2-8889-F2CFC21D13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97F0EC8-72BA-45D1-8679-E59BDBC85990}" type="pres">
      <dgm:prSet presAssocID="{60DE1F2C-D07E-4868-A1AC-EE7540D7FBF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F5167B7-2C61-42F7-8621-E03C2CB45569}" type="pres">
      <dgm:prSet presAssocID="{7442DF3C-2DF3-45AB-8CE3-7C878322F2FD}" presName="parTxOnlySpace" presStyleCnt="0"/>
      <dgm:spPr/>
    </dgm:pt>
    <dgm:pt modelId="{FDCD1637-2FE0-4A44-B730-1F807E3624CF}" type="pres">
      <dgm:prSet presAssocID="{CD38C542-A218-41F4-8CEC-33E053713DC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E094324-E387-4312-A501-8E0A1BC70A3E}" type="pres">
      <dgm:prSet presAssocID="{82DBB876-E5B3-47D4-B3FD-D8F10AB72D04}" presName="parTxOnlySpace" presStyleCnt="0"/>
      <dgm:spPr/>
    </dgm:pt>
    <dgm:pt modelId="{6A28E921-EBAD-42EA-9044-D918B997E8BC}" type="pres">
      <dgm:prSet presAssocID="{6FDC79C5-0392-4B91-94CA-7CB2CA18C1B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1953E2-E551-452C-93B9-F6616F21C76B}" type="pres">
      <dgm:prSet presAssocID="{4DC7EE98-BB06-4BF6-9CF9-275D88AB6EBF}" presName="parTxOnlySpace" presStyleCnt="0"/>
      <dgm:spPr/>
    </dgm:pt>
    <dgm:pt modelId="{065CF9D4-F2A2-44F8-BB45-502F7445BE7F}" type="pres">
      <dgm:prSet presAssocID="{CAA6F0F9-2B79-4969-BD0A-30705EB8406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8951A7E-29E0-4048-B306-CC81F6EB4590}" type="presOf" srcId="{CD38C542-A218-41F4-8CEC-33E053713DCD}" destId="{FDCD1637-2FE0-4A44-B730-1F807E3624CF}" srcOrd="0" destOrd="0" presId="urn:microsoft.com/office/officeart/2005/8/layout/chevron1"/>
    <dgm:cxn modelId="{EDA52E0D-BFF8-474B-8993-C23B7B903251}" type="presOf" srcId="{60DE1F2C-D07E-4868-A1AC-EE7540D7FBFC}" destId="{397F0EC8-72BA-45D1-8679-E59BDBC85990}" srcOrd="0" destOrd="0" presId="urn:microsoft.com/office/officeart/2005/8/layout/chevron1"/>
    <dgm:cxn modelId="{4D9D6B26-FE06-4D7E-A59D-650A2D2325F3}" srcId="{72F25B54-7ABB-4DD2-8889-F2CFC21D1312}" destId="{CD38C542-A218-41F4-8CEC-33E053713DCD}" srcOrd="1" destOrd="0" parTransId="{6FFA0BC8-0EB3-449F-A1A9-ABD221948B68}" sibTransId="{82DBB876-E5B3-47D4-B3FD-D8F10AB72D04}"/>
    <dgm:cxn modelId="{2B92F8FA-862E-4708-B227-9723F958F536}" type="presOf" srcId="{72F25B54-7ABB-4DD2-8889-F2CFC21D1312}" destId="{FA4E50DF-FE0B-4D12-87DA-C9E50C91522C}" srcOrd="0" destOrd="0" presId="urn:microsoft.com/office/officeart/2005/8/layout/chevron1"/>
    <dgm:cxn modelId="{B9700EA6-103E-48A9-8F3C-116947F608A2}" srcId="{72F25B54-7ABB-4DD2-8889-F2CFC21D1312}" destId="{6FDC79C5-0392-4B91-94CA-7CB2CA18C1B0}" srcOrd="2" destOrd="0" parTransId="{1B4DE882-FCFA-4373-A7FD-33A1E302BB22}" sibTransId="{4DC7EE98-BB06-4BF6-9CF9-275D88AB6EBF}"/>
    <dgm:cxn modelId="{08D166D8-A6AA-419C-86EA-7EC3E90A7E5E}" srcId="{72F25B54-7ABB-4DD2-8889-F2CFC21D1312}" destId="{60DE1F2C-D07E-4868-A1AC-EE7540D7FBFC}" srcOrd="0" destOrd="0" parTransId="{4FC031B9-361D-457B-91D9-E090BB6615DE}" sibTransId="{7442DF3C-2DF3-45AB-8CE3-7C878322F2FD}"/>
    <dgm:cxn modelId="{FF3D105A-3ADD-47E9-B847-B01851F88E1E}" type="presOf" srcId="{CAA6F0F9-2B79-4969-BD0A-30705EB8406A}" destId="{065CF9D4-F2A2-44F8-BB45-502F7445BE7F}" srcOrd="0" destOrd="0" presId="urn:microsoft.com/office/officeart/2005/8/layout/chevron1"/>
    <dgm:cxn modelId="{DE236623-D46F-464F-91DD-15416F68FDF1}" srcId="{72F25B54-7ABB-4DD2-8889-F2CFC21D1312}" destId="{CAA6F0F9-2B79-4969-BD0A-30705EB8406A}" srcOrd="3" destOrd="0" parTransId="{707128F1-CECD-45F2-9C14-CD211DA0F11A}" sibTransId="{CE0C7A52-212F-47D0-9BF8-1BF27A071CEC}"/>
    <dgm:cxn modelId="{C92DCDC7-F43C-4896-A67E-53E4F00392BB}" type="presOf" srcId="{6FDC79C5-0392-4B91-94CA-7CB2CA18C1B0}" destId="{6A28E921-EBAD-42EA-9044-D918B997E8BC}" srcOrd="0" destOrd="0" presId="urn:microsoft.com/office/officeart/2005/8/layout/chevron1"/>
    <dgm:cxn modelId="{00FFB944-A3C9-4909-9433-BFDF96394BC7}" type="presParOf" srcId="{FA4E50DF-FE0B-4D12-87DA-C9E50C91522C}" destId="{397F0EC8-72BA-45D1-8679-E59BDBC85990}" srcOrd="0" destOrd="0" presId="urn:microsoft.com/office/officeart/2005/8/layout/chevron1"/>
    <dgm:cxn modelId="{D654B895-56BE-4584-BC6B-D2F0A43220A7}" type="presParOf" srcId="{FA4E50DF-FE0B-4D12-87DA-C9E50C91522C}" destId="{AF5167B7-2C61-42F7-8621-E03C2CB45569}" srcOrd="1" destOrd="0" presId="urn:microsoft.com/office/officeart/2005/8/layout/chevron1"/>
    <dgm:cxn modelId="{BFD208EA-B332-4B17-AF40-4EBAB5DF3999}" type="presParOf" srcId="{FA4E50DF-FE0B-4D12-87DA-C9E50C91522C}" destId="{FDCD1637-2FE0-4A44-B730-1F807E3624CF}" srcOrd="2" destOrd="0" presId="urn:microsoft.com/office/officeart/2005/8/layout/chevron1"/>
    <dgm:cxn modelId="{B6655894-6D91-4CE0-A807-CDB721048946}" type="presParOf" srcId="{FA4E50DF-FE0B-4D12-87DA-C9E50C91522C}" destId="{3E094324-E387-4312-A501-8E0A1BC70A3E}" srcOrd="3" destOrd="0" presId="urn:microsoft.com/office/officeart/2005/8/layout/chevron1"/>
    <dgm:cxn modelId="{BC9DEA34-E4D4-4728-A2DF-6D307272CFE5}" type="presParOf" srcId="{FA4E50DF-FE0B-4D12-87DA-C9E50C91522C}" destId="{6A28E921-EBAD-42EA-9044-D918B997E8BC}" srcOrd="4" destOrd="0" presId="urn:microsoft.com/office/officeart/2005/8/layout/chevron1"/>
    <dgm:cxn modelId="{D7E9E204-F768-41BF-A768-DE85132669D8}" type="presParOf" srcId="{FA4E50DF-FE0B-4D12-87DA-C9E50C91522C}" destId="{421953E2-E551-452C-93B9-F6616F21C76B}" srcOrd="5" destOrd="0" presId="urn:microsoft.com/office/officeart/2005/8/layout/chevron1"/>
    <dgm:cxn modelId="{47D78D87-AD21-4EAD-BE7C-A85691E00544}" type="presParOf" srcId="{FA4E50DF-FE0B-4D12-87DA-C9E50C91522C}" destId="{065CF9D4-F2A2-44F8-BB45-502F7445BE7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4A2890-35B4-4E94-A6A3-37AAD409B3CF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2A6BD592-3BC2-4202-82EE-6DFCDC1F1884}">
      <dgm:prSet phldrT="[文字]"/>
      <dgm:spPr/>
      <dgm:t>
        <a:bodyPr/>
        <a:lstStyle/>
        <a:p>
          <a:r>
            <a:rPr lang="en-US" sz="2200" dirty="0">
              <a:latin typeface="Arial Black" panose="020B0A04020102020204" pitchFamily="34" charset="0"/>
            </a:rPr>
            <a:t>Analysis</a:t>
          </a:r>
          <a:endParaRPr lang="zh-TW" altLang="en-US" sz="2200" dirty="0">
            <a:latin typeface="Arial Black" panose="020B0A04020102020204" pitchFamily="34" charset="0"/>
          </a:endParaRPr>
        </a:p>
      </dgm:t>
    </dgm:pt>
    <dgm:pt modelId="{1DA82A30-0139-4E01-802C-583DE38BAEB0}" type="par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869BB7F3-2CC3-4AE4-A965-7023F1816B38}" type="sibTrans" cxnId="{A8BC356E-B2BD-4EE8-A6C0-78D5489EC3C7}">
      <dgm:prSet/>
      <dgm:spPr/>
      <dgm:t>
        <a:bodyPr/>
        <a:lstStyle/>
        <a:p>
          <a:endParaRPr lang="zh-TW" altLang="en-US"/>
        </a:p>
      </dgm:t>
    </dgm:pt>
    <dgm:pt modelId="{A2B0C55F-0086-4406-A3B0-8F496211D64E}">
      <dgm:prSet phldrT="[文字]"/>
      <dgm:spPr/>
      <dgm:t>
        <a:bodyPr/>
        <a:lstStyle/>
        <a:p>
          <a:r>
            <a:rPr lang="en-US" dirty="0">
              <a:latin typeface="Arial Black" panose="020B0A04020102020204" pitchFamily="34" charset="0"/>
              <a:ea typeface="微軟正黑體" panose="020B0604030504040204" pitchFamily="34" charset="-120"/>
            </a:rPr>
            <a:t>ETL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B701724E-E9BA-4DB6-BA4E-92AC12F1C661}" type="par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DD4BB789-FFA4-4BBA-BE52-A11D85AC0356}" type="sibTrans" cxnId="{BB4540E2-19F9-4A1C-8630-FF079E37488A}">
      <dgm:prSet/>
      <dgm:spPr/>
      <dgm:t>
        <a:bodyPr/>
        <a:lstStyle/>
        <a:p>
          <a:endParaRPr lang="zh-TW" altLang="en-US"/>
        </a:p>
      </dgm:t>
    </dgm:pt>
    <dgm:pt modelId="{B4F7285E-3E2B-474A-9D0E-6D8328DC8F94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Transform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B88BD464-D73E-4EFF-8CB5-A519937B0D92}" type="par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A2E75E2-7D0E-4C6E-A27E-0AFC0635B6C6}" type="sibTrans" cxnId="{C64D2E02-2614-4DA8-9E89-37B0209F5F69}">
      <dgm:prSet/>
      <dgm:spPr/>
      <dgm:t>
        <a:bodyPr/>
        <a:lstStyle/>
        <a:p>
          <a:endParaRPr lang="zh-TW" altLang="en-US"/>
        </a:p>
      </dgm:t>
    </dgm:pt>
    <dgm:pt modelId="{8DCE9FC4-A98B-4BA0-AD17-9BF99BF02ABA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Load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5107DB40-A016-4D31-949C-402BAF1535D3}" type="par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4408379F-385D-4B0E-A3B1-DB3DEB4486EA}" type="sibTrans" cxnId="{2AAC2CF5-E237-4F45-9B86-4227FD303511}">
      <dgm:prSet/>
      <dgm:spPr/>
      <dgm:t>
        <a:bodyPr/>
        <a:lstStyle/>
        <a:p>
          <a:endParaRPr lang="zh-TW" altLang="en-US"/>
        </a:p>
      </dgm:t>
    </dgm:pt>
    <dgm:pt modelId="{9E6F6387-73F1-41EE-9825-2AEBBDB33AC0}">
      <dgm:prSet custT="1"/>
      <dgm:spPr/>
      <dgm:t>
        <a:bodyPr/>
        <a:lstStyle/>
        <a:p>
          <a:pPr rtl="0"/>
          <a:r>
            <a:rPr lang="en-US" sz="2800" dirty="0">
              <a:solidFill>
                <a:srgbClr val="C00000"/>
              </a:solidFill>
              <a:latin typeface="Arial Black" panose="020B0A04020102020204" pitchFamily="34" charset="0"/>
            </a:rPr>
            <a:t>Text Mining</a:t>
          </a:r>
          <a:endParaRPr lang="zh-TW" altLang="en-US" sz="2800" dirty="0">
            <a:solidFill>
              <a:srgbClr val="C00000"/>
            </a:solidFill>
            <a:latin typeface="Arial Black" panose="020B0A04020102020204" pitchFamily="34" charset="0"/>
          </a:endParaRPr>
        </a:p>
      </dgm:t>
    </dgm:pt>
    <dgm:pt modelId="{5B898B1B-1445-45C3-8421-DA595B79B127}" type="par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7CFC6F2C-6D89-456B-9277-8BA5D85F7105}" type="sibTrans" cxnId="{C499D241-D796-4289-B012-6098A08FC165}">
      <dgm:prSet/>
      <dgm:spPr/>
      <dgm:t>
        <a:bodyPr/>
        <a:lstStyle/>
        <a:p>
          <a:endParaRPr lang="zh-TW" altLang="en-US"/>
        </a:p>
      </dgm:t>
    </dgm:pt>
    <dgm:pt modelId="{40683ECD-3AFA-419A-A259-1A66B67B34F5}">
      <dgm:prSet/>
      <dgm:spPr/>
      <dgm:t>
        <a:bodyPr/>
        <a:lstStyle/>
        <a:p>
          <a:pPr rtl="0"/>
          <a:r>
            <a:rPr lang="en-US" sz="1700" dirty="0" smtClean="0">
              <a:latin typeface="Arial Black" panose="020B0A04020102020204" pitchFamily="34" charset="0"/>
            </a:rPr>
            <a:t>Create Art!</a:t>
          </a:r>
          <a:endParaRPr lang="en-US" sz="1700" dirty="0">
            <a:latin typeface="Arial Black" panose="020B0A04020102020204" pitchFamily="34" charset="0"/>
          </a:endParaRPr>
        </a:p>
      </dgm:t>
    </dgm:pt>
    <dgm:pt modelId="{CD84A676-73B4-4374-88C5-7381E6C40F89}" type="par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D42325D9-C6D5-4205-A650-4FC031FFCC4A}" type="sibTrans" cxnId="{409A30BC-6C21-4D8D-AA2E-057AE58504D7}">
      <dgm:prSet/>
      <dgm:spPr/>
      <dgm:t>
        <a:bodyPr/>
        <a:lstStyle/>
        <a:p>
          <a:endParaRPr lang="zh-TW" altLang="en-US"/>
        </a:p>
      </dgm:t>
    </dgm:pt>
    <dgm:pt modelId="{821B8D68-29FC-498A-BFEC-96708A0AE216}">
      <dgm:prSet/>
      <dgm:spPr/>
      <dgm:t>
        <a:bodyPr/>
        <a:lstStyle/>
        <a:p>
          <a:pPr rtl="0"/>
          <a:r>
            <a:rPr lang="en-US" sz="1700" dirty="0">
              <a:latin typeface="Arial Black" panose="020B0A04020102020204" pitchFamily="34" charset="0"/>
            </a:rPr>
            <a:t>Scene</a:t>
          </a:r>
        </a:p>
      </dgm:t>
    </dgm:pt>
    <dgm:pt modelId="{ECA3DEB6-F086-49E3-AEC7-A4B1ED65F8AE}" type="par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267378D8-D07C-4C11-99E5-07B700DB2E28}" type="sibTrans" cxnId="{4D2FB6DC-AFB6-4D9C-802D-E4731D7676DE}">
      <dgm:prSet/>
      <dgm:spPr/>
      <dgm:t>
        <a:bodyPr/>
        <a:lstStyle/>
        <a:p>
          <a:endParaRPr lang="zh-TW" altLang="en-US"/>
        </a:p>
      </dgm:t>
    </dgm:pt>
    <dgm:pt modelId="{AB9B018A-29DE-4B81-8F5E-99AB2F34AEBE}">
      <dgm:prSet/>
      <dgm:spPr/>
      <dgm:t>
        <a:bodyPr/>
        <a:lstStyle/>
        <a:p>
          <a:pPr rtl="0"/>
          <a:r>
            <a:rPr lang="en-US" sz="1700" dirty="0">
              <a:latin typeface="Arial Black" panose="020B0A04020102020204" pitchFamily="34" charset="0"/>
            </a:rPr>
            <a:t>Color</a:t>
          </a:r>
        </a:p>
      </dgm:t>
    </dgm:pt>
    <dgm:pt modelId="{25BA66BB-1AFD-45BB-9B75-1593DF47DDFC}" type="par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C92A6C7-9586-4A9D-83F2-B775D5BAB8B1}" type="sibTrans" cxnId="{93F1B3A5-5126-494C-8391-BC15A2F7C8EB}">
      <dgm:prSet/>
      <dgm:spPr/>
      <dgm:t>
        <a:bodyPr/>
        <a:lstStyle/>
        <a:p>
          <a:endParaRPr lang="zh-TW" altLang="en-US"/>
        </a:p>
      </dgm:t>
    </dgm:pt>
    <dgm:pt modelId="{10196450-4AE5-4A64-87C2-452C25575E31}">
      <dgm:prSet/>
      <dgm:spPr/>
      <dgm:t>
        <a:bodyPr/>
        <a:lstStyle/>
        <a:p>
          <a:pPr rtl="0"/>
          <a:r>
            <a:rPr lang="en-US" sz="1700" dirty="0">
              <a:latin typeface="Arial Black" panose="020B0A04020102020204" pitchFamily="34" charset="0"/>
            </a:rPr>
            <a:t>Style</a:t>
          </a:r>
        </a:p>
      </dgm:t>
    </dgm:pt>
    <dgm:pt modelId="{1E9C0FDB-F957-4224-9A53-D27D5099C1FF}" type="par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6F3556D9-7FCB-40F5-98F7-FF9C018C7C9D}" type="sibTrans" cxnId="{613EFF67-2DEE-4FB0-882B-574469870C44}">
      <dgm:prSet/>
      <dgm:spPr/>
      <dgm:t>
        <a:bodyPr/>
        <a:lstStyle/>
        <a:p>
          <a:endParaRPr lang="zh-TW" altLang="en-US"/>
        </a:p>
      </dgm:t>
    </dgm:pt>
    <dgm:pt modelId="{712A5175-CECF-47BB-8CB5-452D1198EFF1}">
      <dgm:prSet/>
      <dgm:spPr/>
      <dgm:t>
        <a:bodyPr/>
        <a:lstStyle/>
        <a:p>
          <a:r>
            <a:rPr lang="en-US" altLang="zh-TW" dirty="0">
              <a:latin typeface="Arial Black" panose="020B0A04020102020204" pitchFamily="34" charset="0"/>
              <a:ea typeface="微軟正黑體" panose="020B0604030504040204" pitchFamily="34" charset="-120"/>
            </a:rPr>
            <a:t>Extract</a:t>
          </a:r>
          <a:endParaRPr lang="zh-TW" altLang="en-US" dirty="0">
            <a:latin typeface="Arial Black" panose="020B0A04020102020204" pitchFamily="34" charset="0"/>
            <a:ea typeface="微軟正黑體" panose="020B0604030504040204" pitchFamily="34" charset="-120"/>
          </a:endParaRPr>
        </a:p>
      </dgm:t>
    </dgm:pt>
    <dgm:pt modelId="{A712B8F2-9E37-4F49-B339-7E5C40360E46}" type="sib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6E669FF2-6592-49AD-82F5-6A5056EB6936}" type="parTrans" cxnId="{9295E1EA-A323-4A07-8F40-CE1868B1B441}">
      <dgm:prSet/>
      <dgm:spPr/>
      <dgm:t>
        <a:bodyPr/>
        <a:lstStyle/>
        <a:p>
          <a:endParaRPr lang="zh-TW" altLang="en-US"/>
        </a:p>
      </dgm:t>
    </dgm:pt>
    <dgm:pt modelId="{FB066BC6-19AA-4C5B-A299-7DAB469002D7}">
      <dgm:prSet custT="1"/>
      <dgm:spPr/>
      <dgm:t>
        <a:bodyPr/>
        <a:lstStyle/>
        <a:p>
          <a:pPr rtl="0"/>
          <a:r>
            <a:rPr lang="en-US" sz="1300" dirty="0" smtClean="0">
              <a:latin typeface="Arial Black" panose="020B0A04020102020204" pitchFamily="34" charset="0"/>
            </a:rPr>
            <a:t>Neural Art</a:t>
          </a:r>
          <a:endParaRPr lang="en-US" sz="1300" dirty="0">
            <a:latin typeface="Arial Black" panose="020B0A04020102020204" pitchFamily="34" charset="0"/>
          </a:endParaRPr>
        </a:p>
      </dgm:t>
    </dgm:pt>
    <dgm:pt modelId="{71E9133C-BDD2-4E76-811E-3AD05EA94FE4}" type="sib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7F1F249B-754B-4083-B61C-888BCBD4AF2E}" type="parTrans" cxnId="{E580E80C-B4A3-436D-978B-84D463FC1973}">
      <dgm:prSet/>
      <dgm:spPr/>
      <dgm:t>
        <a:bodyPr/>
        <a:lstStyle/>
        <a:p>
          <a:endParaRPr lang="zh-TW" altLang="en-US"/>
        </a:p>
      </dgm:t>
    </dgm:pt>
    <dgm:pt modelId="{5815206D-5B2D-4A0A-A24D-0A9E95D83575}" type="pres">
      <dgm:prSet presAssocID="{AC4A2890-35B4-4E94-A6A3-37AAD409B3CF}" presName="Name0" presStyleCnt="0">
        <dgm:presLayoutVars>
          <dgm:dir/>
          <dgm:resizeHandles val="exact"/>
        </dgm:presLayoutVars>
      </dgm:prSet>
      <dgm:spPr/>
    </dgm:pt>
    <dgm:pt modelId="{56D937F1-CB8E-4EEC-A3E3-DCA3FAE4AF74}" type="pres">
      <dgm:prSet presAssocID="{AC4A2890-35B4-4E94-A6A3-37AAD409B3CF}" presName="arrow" presStyleLbl="bgShp" presStyleIdx="0" presStyleCnt="1"/>
      <dgm:spPr/>
    </dgm:pt>
    <dgm:pt modelId="{89D53F97-D0BA-4EE9-86E8-B8FF19827516}" type="pres">
      <dgm:prSet presAssocID="{AC4A2890-35B4-4E94-A6A3-37AAD409B3CF}" presName="points" presStyleCnt="0"/>
      <dgm:spPr/>
    </dgm:pt>
    <dgm:pt modelId="{9722661E-A86D-4670-9C2E-09BDB92F87E5}" type="pres">
      <dgm:prSet presAssocID="{A2B0C55F-0086-4406-A3B0-8F496211D64E}" presName="compositeA" presStyleCnt="0"/>
      <dgm:spPr/>
    </dgm:pt>
    <dgm:pt modelId="{0B134B1B-D00F-422F-B840-1DA3FAD5E7C0}" type="pres">
      <dgm:prSet presAssocID="{A2B0C55F-0086-4406-A3B0-8F496211D64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86F6FD-FDE0-4446-A881-07A6C36456E5}" type="pres">
      <dgm:prSet presAssocID="{A2B0C55F-0086-4406-A3B0-8F496211D64E}" presName="circleA" presStyleLbl="node1" presStyleIdx="0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8BB610C8-CB2C-42A6-97C6-DB2CA6F8785C}" type="pres">
      <dgm:prSet presAssocID="{A2B0C55F-0086-4406-A3B0-8F496211D64E}" presName="spaceA" presStyleCnt="0"/>
      <dgm:spPr/>
    </dgm:pt>
    <dgm:pt modelId="{B704838B-1E8F-4B16-8854-DC3E82592481}" type="pres">
      <dgm:prSet presAssocID="{DD4BB789-FFA4-4BBA-BE52-A11D85AC0356}" presName="space" presStyleCnt="0"/>
      <dgm:spPr/>
    </dgm:pt>
    <dgm:pt modelId="{88903210-97B4-497A-A580-B5244E31D7B2}" type="pres">
      <dgm:prSet presAssocID="{2A6BD592-3BC2-4202-82EE-6DFCDC1F1884}" presName="compositeB" presStyleCnt="0"/>
      <dgm:spPr/>
    </dgm:pt>
    <dgm:pt modelId="{DB4B8CE8-E28F-4278-96C0-93060600C7CC}" type="pres">
      <dgm:prSet presAssocID="{2A6BD592-3BC2-4202-82EE-6DFCDC1F1884}" presName="textB" presStyleLbl="revTx" presStyleIdx="1" presStyleCnt="3" custScaleX="123473" custScaleY="98318" custLinFactNeighborX="1955" custLinFactNeighborY="-1340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4FF5078-43DC-4F54-9CBD-4A9ED75C99FE}" type="pres">
      <dgm:prSet presAssocID="{2A6BD592-3BC2-4202-82EE-6DFCDC1F1884}" presName="circleB" presStyleLbl="node1" presStyleIdx="1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</dgm:spPr>
    </dgm:pt>
    <dgm:pt modelId="{2E3F4F06-50C3-470C-B38E-9B44BDF7D547}" type="pres">
      <dgm:prSet presAssocID="{2A6BD592-3BC2-4202-82EE-6DFCDC1F1884}" presName="spaceB" presStyleCnt="0"/>
      <dgm:spPr/>
    </dgm:pt>
    <dgm:pt modelId="{D829F397-05BB-47B5-9B7E-A14D8FC552FC}" type="pres">
      <dgm:prSet presAssocID="{869BB7F3-2CC3-4AE4-A965-7023F1816B38}" presName="space" presStyleCnt="0"/>
      <dgm:spPr/>
    </dgm:pt>
    <dgm:pt modelId="{7A7CD670-D891-4FD8-B7B8-24888448A9CD}" type="pres">
      <dgm:prSet presAssocID="{40683ECD-3AFA-419A-A259-1A66B67B34F5}" presName="compositeA" presStyleCnt="0"/>
      <dgm:spPr/>
    </dgm:pt>
    <dgm:pt modelId="{8AD4F3D8-EC46-48E3-BC91-A137B672D776}" type="pres">
      <dgm:prSet presAssocID="{40683ECD-3AFA-419A-A259-1A66B67B34F5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65EFE06-2CCB-4941-8947-60E7959DD08D}" type="pres">
      <dgm:prSet presAssocID="{40683ECD-3AFA-419A-A259-1A66B67B34F5}" presName="circleA" presStyleLbl="node1" presStyleIdx="2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4E8E64AD-0B38-4B9E-BD80-539B00F6A80F}" type="pres">
      <dgm:prSet presAssocID="{40683ECD-3AFA-419A-A259-1A66B67B34F5}" presName="spaceA" presStyleCnt="0"/>
      <dgm:spPr/>
    </dgm:pt>
  </dgm:ptLst>
  <dgm:cxnLst>
    <dgm:cxn modelId="{93F1B3A5-5126-494C-8391-BC15A2F7C8EB}" srcId="{2A6BD592-3BC2-4202-82EE-6DFCDC1F1884}" destId="{AB9B018A-29DE-4B81-8F5E-99AB2F34AEBE}" srcOrd="1" destOrd="0" parTransId="{25BA66BB-1AFD-45BB-9B75-1593DF47DDFC}" sibTransId="{1C92A6C7-9586-4A9D-83F2-B775D5BAB8B1}"/>
    <dgm:cxn modelId="{FEF53C86-3B13-4263-B7B6-88060A51B323}" type="presOf" srcId="{FB066BC6-19AA-4C5B-A299-7DAB469002D7}" destId="{8AD4F3D8-EC46-48E3-BC91-A137B672D776}" srcOrd="0" destOrd="1" presId="urn:microsoft.com/office/officeart/2005/8/layout/hProcess11"/>
    <dgm:cxn modelId="{9295E1EA-A323-4A07-8F40-CE1868B1B441}" srcId="{A2B0C55F-0086-4406-A3B0-8F496211D64E}" destId="{712A5175-CECF-47BB-8CB5-452D1198EFF1}" srcOrd="0" destOrd="0" parTransId="{6E669FF2-6592-49AD-82F5-6A5056EB6936}" sibTransId="{A712B8F2-9E37-4F49-B339-7E5C40360E46}"/>
    <dgm:cxn modelId="{E580E80C-B4A3-436D-978B-84D463FC1973}" srcId="{40683ECD-3AFA-419A-A259-1A66B67B34F5}" destId="{FB066BC6-19AA-4C5B-A299-7DAB469002D7}" srcOrd="0" destOrd="0" parTransId="{7F1F249B-754B-4083-B61C-888BCBD4AF2E}" sibTransId="{71E9133C-BDD2-4E76-811E-3AD05EA94FE4}"/>
    <dgm:cxn modelId="{F9F1EB59-D6D1-4C35-84DB-DAA87B10CE6F}" type="presOf" srcId="{2A6BD592-3BC2-4202-82EE-6DFCDC1F1884}" destId="{DB4B8CE8-E28F-4278-96C0-93060600C7CC}" srcOrd="0" destOrd="0" presId="urn:microsoft.com/office/officeart/2005/8/layout/hProcess11"/>
    <dgm:cxn modelId="{4D2FB6DC-AFB6-4D9C-802D-E4731D7676DE}" srcId="{2A6BD592-3BC2-4202-82EE-6DFCDC1F1884}" destId="{821B8D68-29FC-498A-BFEC-96708A0AE216}" srcOrd="3" destOrd="0" parTransId="{ECA3DEB6-F086-49E3-AEC7-A4B1ED65F8AE}" sibTransId="{267378D8-D07C-4C11-99E5-07B700DB2E28}"/>
    <dgm:cxn modelId="{6DB07308-7E95-4AD7-8A5E-2ECB068E2106}" type="presOf" srcId="{B4F7285E-3E2B-474A-9D0E-6D8328DC8F94}" destId="{0B134B1B-D00F-422F-B840-1DA3FAD5E7C0}" srcOrd="0" destOrd="2" presId="urn:microsoft.com/office/officeart/2005/8/layout/hProcess11"/>
    <dgm:cxn modelId="{F72A4118-DACB-4860-954E-326E73FB7E08}" type="presOf" srcId="{A2B0C55F-0086-4406-A3B0-8F496211D64E}" destId="{0B134B1B-D00F-422F-B840-1DA3FAD5E7C0}" srcOrd="0" destOrd="0" presId="urn:microsoft.com/office/officeart/2005/8/layout/hProcess11"/>
    <dgm:cxn modelId="{E54AC390-2537-4190-89D0-A19FCA4D4884}" type="presOf" srcId="{40683ECD-3AFA-419A-A259-1A66B67B34F5}" destId="{8AD4F3D8-EC46-48E3-BC91-A137B672D776}" srcOrd="0" destOrd="0" presId="urn:microsoft.com/office/officeart/2005/8/layout/hProcess11"/>
    <dgm:cxn modelId="{ED4A7E18-0575-44F4-B503-3FE26FBF8177}" type="presOf" srcId="{9E6F6387-73F1-41EE-9825-2AEBBDB33AC0}" destId="{DB4B8CE8-E28F-4278-96C0-93060600C7CC}" srcOrd="0" destOrd="1" presId="urn:microsoft.com/office/officeart/2005/8/layout/hProcess11"/>
    <dgm:cxn modelId="{500562B6-D9E3-4DAA-8597-8422258F2A0B}" type="presOf" srcId="{712A5175-CECF-47BB-8CB5-452D1198EFF1}" destId="{0B134B1B-D00F-422F-B840-1DA3FAD5E7C0}" srcOrd="0" destOrd="1" presId="urn:microsoft.com/office/officeart/2005/8/layout/hProcess11"/>
    <dgm:cxn modelId="{409A30BC-6C21-4D8D-AA2E-057AE58504D7}" srcId="{AC4A2890-35B4-4E94-A6A3-37AAD409B3CF}" destId="{40683ECD-3AFA-419A-A259-1A66B67B34F5}" srcOrd="2" destOrd="0" parTransId="{CD84A676-73B4-4374-88C5-7381E6C40F89}" sibTransId="{D42325D9-C6D5-4205-A650-4FC031FFCC4A}"/>
    <dgm:cxn modelId="{9294BB81-E5FB-44C3-919C-AF31B134464B}" type="presOf" srcId="{AC4A2890-35B4-4E94-A6A3-37AAD409B3CF}" destId="{5815206D-5B2D-4A0A-A24D-0A9E95D83575}" srcOrd="0" destOrd="0" presId="urn:microsoft.com/office/officeart/2005/8/layout/hProcess11"/>
    <dgm:cxn modelId="{AED8E031-E52D-49F7-8296-AEACFD785413}" type="presOf" srcId="{821B8D68-29FC-498A-BFEC-96708A0AE216}" destId="{DB4B8CE8-E28F-4278-96C0-93060600C7CC}" srcOrd="0" destOrd="4" presId="urn:microsoft.com/office/officeart/2005/8/layout/hProcess11"/>
    <dgm:cxn modelId="{BB4540E2-19F9-4A1C-8630-FF079E37488A}" srcId="{AC4A2890-35B4-4E94-A6A3-37AAD409B3CF}" destId="{A2B0C55F-0086-4406-A3B0-8F496211D64E}" srcOrd="0" destOrd="0" parTransId="{B701724E-E9BA-4DB6-BA4E-92AC12F1C661}" sibTransId="{DD4BB789-FFA4-4BBA-BE52-A11D85AC0356}"/>
    <dgm:cxn modelId="{C499D241-D796-4289-B012-6098A08FC165}" srcId="{2A6BD592-3BC2-4202-82EE-6DFCDC1F1884}" destId="{9E6F6387-73F1-41EE-9825-2AEBBDB33AC0}" srcOrd="0" destOrd="0" parTransId="{5B898B1B-1445-45C3-8421-DA595B79B127}" sibTransId="{7CFC6F2C-6D89-456B-9277-8BA5D85F7105}"/>
    <dgm:cxn modelId="{2AAC2CF5-E237-4F45-9B86-4227FD303511}" srcId="{A2B0C55F-0086-4406-A3B0-8F496211D64E}" destId="{8DCE9FC4-A98B-4BA0-AD17-9BF99BF02ABA}" srcOrd="2" destOrd="0" parTransId="{5107DB40-A016-4D31-949C-402BAF1535D3}" sibTransId="{4408379F-385D-4B0E-A3B1-DB3DEB4486EA}"/>
    <dgm:cxn modelId="{6F6FA20F-F323-4505-B393-0F2F0280608D}" type="presOf" srcId="{AB9B018A-29DE-4B81-8F5E-99AB2F34AEBE}" destId="{DB4B8CE8-E28F-4278-96C0-93060600C7CC}" srcOrd="0" destOrd="2" presId="urn:microsoft.com/office/officeart/2005/8/layout/hProcess11"/>
    <dgm:cxn modelId="{613EFF67-2DEE-4FB0-882B-574469870C44}" srcId="{2A6BD592-3BC2-4202-82EE-6DFCDC1F1884}" destId="{10196450-4AE5-4A64-87C2-452C25575E31}" srcOrd="2" destOrd="0" parTransId="{1E9C0FDB-F957-4224-9A53-D27D5099C1FF}" sibTransId="{6F3556D9-7FCB-40F5-98F7-FF9C018C7C9D}"/>
    <dgm:cxn modelId="{C7B2C48B-3DAA-4B7D-A311-65F7FA7224F7}" type="presOf" srcId="{10196450-4AE5-4A64-87C2-452C25575E31}" destId="{DB4B8CE8-E28F-4278-96C0-93060600C7CC}" srcOrd="0" destOrd="3" presId="urn:microsoft.com/office/officeart/2005/8/layout/hProcess11"/>
    <dgm:cxn modelId="{A8BC356E-B2BD-4EE8-A6C0-78D5489EC3C7}" srcId="{AC4A2890-35B4-4E94-A6A3-37AAD409B3CF}" destId="{2A6BD592-3BC2-4202-82EE-6DFCDC1F1884}" srcOrd="1" destOrd="0" parTransId="{1DA82A30-0139-4E01-802C-583DE38BAEB0}" sibTransId="{869BB7F3-2CC3-4AE4-A965-7023F1816B38}"/>
    <dgm:cxn modelId="{C64D2E02-2614-4DA8-9E89-37B0209F5F69}" srcId="{A2B0C55F-0086-4406-A3B0-8F496211D64E}" destId="{B4F7285E-3E2B-474A-9D0E-6D8328DC8F94}" srcOrd="1" destOrd="0" parTransId="{B88BD464-D73E-4EFF-8CB5-A519937B0D92}" sibTransId="{8A2E75E2-7D0E-4C6E-A27E-0AFC0635B6C6}"/>
    <dgm:cxn modelId="{2CFADE8E-78EB-4F26-93F9-EB6F2510E653}" type="presOf" srcId="{8DCE9FC4-A98B-4BA0-AD17-9BF99BF02ABA}" destId="{0B134B1B-D00F-422F-B840-1DA3FAD5E7C0}" srcOrd="0" destOrd="3" presId="urn:microsoft.com/office/officeart/2005/8/layout/hProcess11"/>
    <dgm:cxn modelId="{820C73B8-AE02-4428-8F9A-A5FC13F02880}" type="presParOf" srcId="{5815206D-5B2D-4A0A-A24D-0A9E95D83575}" destId="{56D937F1-CB8E-4EEC-A3E3-DCA3FAE4AF74}" srcOrd="0" destOrd="0" presId="urn:microsoft.com/office/officeart/2005/8/layout/hProcess11"/>
    <dgm:cxn modelId="{7E9265A5-5621-4A4E-A5F8-FFE46F3F0AE0}" type="presParOf" srcId="{5815206D-5B2D-4A0A-A24D-0A9E95D83575}" destId="{89D53F97-D0BA-4EE9-86E8-B8FF19827516}" srcOrd="1" destOrd="0" presId="urn:microsoft.com/office/officeart/2005/8/layout/hProcess11"/>
    <dgm:cxn modelId="{3528CDA8-D08C-40D9-8D1E-9DDBF7E09697}" type="presParOf" srcId="{89D53F97-D0BA-4EE9-86E8-B8FF19827516}" destId="{9722661E-A86D-4670-9C2E-09BDB92F87E5}" srcOrd="0" destOrd="0" presId="urn:microsoft.com/office/officeart/2005/8/layout/hProcess11"/>
    <dgm:cxn modelId="{FFB5F5A5-4F62-4B63-86BC-BC5F760D426B}" type="presParOf" srcId="{9722661E-A86D-4670-9C2E-09BDB92F87E5}" destId="{0B134B1B-D00F-422F-B840-1DA3FAD5E7C0}" srcOrd="0" destOrd="0" presId="urn:microsoft.com/office/officeart/2005/8/layout/hProcess11"/>
    <dgm:cxn modelId="{25632E92-EFCD-4C6E-9868-4D465BE13762}" type="presParOf" srcId="{9722661E-A86D-4670-9C2E-09BDB92F87E5}" destId="{8D86F6FD-FDE0-4446-A881-07A6C36456E5}" srcOrd="1" destOrd="0" presId="urn:microsoft.com/office/officeart/2005/8/layout/hProcess11"/>
    <dgm:cxn modelId="{E530F73F-1038-490E-9B37-1D2689A91228}" type="presParOf" srcId="{9722661E-A86D-4670-9C2E-09BDB92F87E5}" destId="{8BB610C8-CB2C-42A6-97C6-DB2CA6F8785C}" srcOrd="2" destOrd="0" presId="urn:microsoft.com/office/officeart/2005/8/layout/hProcess11"/>
    <dgm:cxn modelId="{FBD53BE7-AB8E-4158-9DEE-F0911E097395}" type="presParOf" srcId="{89D53F97-D0BA-4EE9-86E8-B8FF19827516}" destId="{B704838B-1E8F-4B16-8854-DC3E82592481}" srcOrd="1" destOrd="0" presId="urn:microsoft.com/office/officeart/2005/8/layout/hProcess11"/>
    <dgm:cxn modelId="{97AE89C5-EB2F-49F9-B61C-EDC6499417CE}" type="presParOf" srcId="{89D53F97-D0BA-4EE9-86E8-B8FF19827516}" destId="{88903210-97B4-497A-A580-B5244E31D7B2}" srcOrd="2" destOrd="0" presId="urn:microsoft.com/office/officeart/2005/8/layout/hProcess11"/>
    <dgm:cxn modelId="{6C04D7BE-6C12-40F3-A9DF-701C6E505E63}" type="presParOf" srcId="{88903210-97B4-497A-A580-B5244E31D7B2}" destId="{DB4B8CE8-E28F-4278-96C0-93060600C7CC}" srcOrd="0" destOrd="0" presId="urn:microsoft.com/office/officeart/2005/8/layout/hProcess11"/>
    <dgm:cxn modelId="{0AC1C24D-3DF6-4C2F-857B-D01AB3CB2DA2}" type="presParOf" srcId="{88903210-97B4-497A-A580-B5244E31D7B2}" destId="{E4FF5078-43DC-4F54-9CBD-4A9ED75C99FE}" srcOrd="1" destOrd="0" presId="urn:microsoft.com/office/officeart/2005/8/layout/hProcess11"/>
    <dgm:cxn modelId="{E36244E2-2EF8-4AEB-AF76-E698CEB495F2}" type="presParOf" srcId="{88903210-97B4-497A-A580-B5244E31D7B2}" destId="{2E3F4F06-50C3-470C-B38E-9B44BDF7D547}" srcOrd="2" destOrd="0" presId="urn:microsoft.com/office/officeart/2005/8/layout/hProcess11"/>
    <dgm:cxn modelId="{1DFBB4AB-42F5-4003-B866-DD65FFF2DE85}" type="presParOf" srcId="{89D53F97-D0BA-4EE9-86E8-B8FF19827516}" destId="{D829F397-05BB-47B5-9B7E-A14D8FC552FC}" srcOrd="3" destOrd="0" presId="urn:microsoft.com/office/officeart/2005/8/layout/hProcess11"/>
    <dgm:cxn modelId="{4EF2CD2A-CC1A-42EB-A7B3-3586E4F1A183}" type="presParOf" srcId="{89D53F97-D0BA-4EE9-86E8-B8FF19827516}" destId="{7A7CD670-D891-4FD8-B7B8-24888448A9CD}" srcOrd="4" destOrd="0" presId="urn:microsoft.com/office/officeart/2005/8/layout/hProcess11"/>
    <dgm:cxn modelId="{E8A4E29F-6EB3-4247-B54E-C0D9FA59F1BB}" type="presParOf" srcId="{7A7CD670-D891-4FD8-B7B8-24888448A9CD}" destId="{8AD4F3D8-EC46-48E3-BC91-A137B672D776}" srcOrd="0" destOrd="0" presId="urn:microsoft.com/office/officeart/2005/8/layout/hProcess11"/>
    <dgm:cxn modelId="{AAE89248-10A7-4A09-921A-07A456C06823}" type="presParOf" srcId="{7A7CD670-D891-4FD8-B7B8-24888448A9CD}" destId="{765EFE06-2CCB-4941-8947-60E7959DD08D}" srcOrd="1" destOrd="0" presId="urn:microsoft.com/office/officeart/2005/8/layout/hProcess11"/>
    <dgm:cxn modelId="{636579A5-7EFE-4F61-A273-CC228F1578CF}" type="presParOf" srcId="{7A7CD670-D891-4FD8-B7B8-24888448A9CD}" destId="{4E8E64AD-0B38-4B9E-BD80-539B00F6A80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Purpose of text mining 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Tools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en-US" altLang="zh-TW" sz="1200" dirty="0" err="1">
              <a:latin typeface="Arial Black" panose="020B0A04020102020204" pitchFamily="34" charset="0"/>
            </a:rPr>
            <a:t>Ngram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TF-IDF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Word2vec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28961A72-294F-4C2B-BC55-33901FEB0850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567B1FD9-4274-40BF-9DD4-A38992CBACE5}" type="pres">
      <dgm:prSet presAssocID="{CD38C542-A218-41F4-8CEC-33E053713DCD}" presName="chaos" presStyleCnt="0"/>
      <dgm:spPr/>
    </dgm:pt>
    <dgm:pt modelId="{BFCE592A-AA9F-44C7-85C5-0F397152E750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EE9F8885-B9A8-4969-B129-4C0C3458806C}" type="pres">
      <dgm:prSet presAssocID="{CD38C542-A218-41F4-8CEC-33E053713DCD}" presName="c1" presStyleLbl="node1" presStyleIdx="0" presStyleCnt="19"/>
      <dgm:spPr/>
    </dgm:pt>
    <dgm:pt modelId="{2C2E8355-0B90-48A1-9927-109156DE42E4}" type="pres">
      <dgm:prSet presAssocID="{CD38C542-A218-41F4-8CEC-33E053713DCD}" presName="c2" presStyleLbl="node1" presStyleIdx="1" presStyleCnt="19"/>
      <dgm:spPr/>
    </dgm:pt>
    <dgm:pt modelId="{D9B2F892-45B6-4FFB-8AFC-33F21988A244}" type="pres">
      <dgm:prSet presAssocID="{CD38C542-A218-41F4-8CEC-33E053713DCD}" presName="c3" presStyleLbl="node1" presStyleIdx="2" presStyleCnt="19"/>
      <dgm:spPr/>
    </dgm:pt>
    <dgm:pt modelId="{DCE3DBB1-7D53-4B1F-BA25-45D25B64A8AF}" type="pres">
      <dgm:prSet presAssocID="{CD38C542-A218-41F4-8CEC-33E053713DCD}" presName="c4" presStyleLbl="node1" presStyleIdx="3" presStyleCnt="19"/>
      <dgm:spPr/>
    </dgm:pt>
    <dgm:pt modelId="{BFD3F49D-5574-43B7-944A-A4578E640D11}" type="pres">
      <dgm:prSet presAssocID="{CD38C542-A218-41F4-8CEC-33E053713DCD}" presName="c5" presStyleLbl="node1" presStyleIdx="4" presStyleCnt="19"/>
      <dgm:spPr/>
    </dgm:pt>
    <dgm:pt modelId="{4832C90F-1725-445E-B84F-3257BC02EC34}" type="pres">
      <dgm:prSet presAssocID="{CD38C542-A218-41F4-8CEC-33E053713DCD}" presName="c6" presStyleLbl="node1" presStyleIdx="5" presStyleCnt="19"/>
      <dgm:spPr/>
    </dgm:pt>
    <dgm:pt modelId="{9B0C0E17-F6E6-4CD2-9792-46427822CD88}" type="pres">
      <dgm:prSet presAssocID="{CD38C542-A218-41F4-8CEC-33E053713DCD}" presName="c7" presStyleLbl="node1" presStyleIdx="6" presStyleCnt="19"/>
      <dgm:spPr/>
    </dgm:pt>
    <dgm:pt modelId="{E2801A38-35BF-41B6-99B4-7A0E1F391978}" type="pres">
      <dgm:prSet presAssocID="{CD38C542-A218-41F4-8CEC-33E053713DCD}" presName="c8" presStyleLbl="node1" presStyleIdx="7" presStyleCnt="19"/>
      <dgm:spPr/>
    </dgm:pt>
    <dgm:pt modelId="{181B7303-6818-4C7C-A82A-9A97AFC825B7}" type="pres">
      <dgm:prSet presAssocID="{CD38C542-A218-41F4-8CEC-33E053713DCD}" presName="c9" presStyleLbl="node1" presStyleIdx="8" presStyleCnt="19"/>
      <dgm:spPr/>
    </dgm:pt>
    <dgm:pt modelId="{6242BC6D-E7AB-4D1F-8FBA-8B83DFC672F5}" type="pres">
      <dgm:prSet presAssocID="{CD38C542-A218-41F4-8CEC-33E053713DCD}" presName="c10" presStyleLbl="node1" presStyleIdx="9" presStyleCnt="19"/>
      <dgm:spPr/>
    </dgm:pt>
    <dgm:pt modelId="{CA4AEB60-6A27-4685-AC2E-B7B8317C3DC3}" type="pres">
      <dgm:prSet presAssocID="{CD38C542-A218-41F4-8CEC-33E053713DCD}" presName="c11" presStyleLbl="node1" presStyleIdx="10" presStyleCnt="19"/>
      <dgm:spPr/>
    </dgm:pt>
    <dgm:pt modelId="{6FD7D7F6-A749-44B4-9FE3-DFB56A915783}" type="pres">
      <dgm:prSet presAssocID="{CD38C542-A218-41F4-8CEC-33E053713DCD}" presName="c12" presStyleLbl="node1" presStyleIdx="11" presStyleCnt="19"/>
      <dgm:spPr/>
    </dgm:pt>
    <dgm:pt modelId="{9BA11C3D-3C65-4CA5-9CC9-5C953E26F6AB}" type="pres">
      <dgm:prSet presAssocID="{CD38C542-A218-41F4-8CEC-33E053713DCD}" presName="c13" presStyleLbl="node1" presStyleIdx="12" presStyleCnt="19"/>
      <dgm:spPr/>
    </dgm:pt>
    <dgm:pt modelId="{547C3697-CD38-46C7-A58F-F38C18841189}" type="pres">
      <dgm:prSet presAssocID="{CD38C542-A218-41F4-8CEC-33E053713DCD}" presName="c14" presStyleLbl="node1" presStyleIdx="13" presStyleCnt="19"/>
      <dgm:spPr/>
    </dgm:pt>
    <dgm:pt modelId="{3B1DECCA-A78F-496E-A035-C3D3C9C86829}" type="pres">
      <dgm:prSet presAssocID="{CD38C542-A218-41F4-8CEC-33E053713DCD}" presName="c15" presStyleLbl="node1" presStyleIdx="14" presStyleCnt="19"/>
      <dgm:spPr/>
    </dgm:pt>
    <dgm:pt modelId="{9C4AC9AC-840D-4347-9B64-20512D3AEE7B}" type="pres">
      <dgm:prSet presAssocID="{CD38C542-A218-41F4-8CEC-33E053713DCD}" presName="c16" presStyleLbl="node1" presStyleIdx="15" presStyleCnt="19"/>
      <dgm:spPr/>
    </dgm:pt>
    <dgm:pt modelId="{56630040-E39E-41C0-AFE9-9BAE1DD9632B}" type="pres">
      <dgm:prSet presAssocID="{CD38C542-A218-41F4-8CEC-33E053713DCD}" presName="c17" presStyleLbl="node1" presStyleIdx="16" presStyleCnt="19"/>
      <dgm:spPr/>
    </dgm:pt>
    <dgm:pt modelId="{D6A16AE1-23B2-4E42-A042-76D299FF4ED6}" type="pres">
      <dgm:prSet presAssocID="{CD38C542-A218-41F4-8CEC-33E053713DCD}" presName="c18" presStyleLbl="node1" presStyleIdx="17" presStyleCnt="19"/>
      <dgm:spPr/>
    </dgm:pt>
    <dgm:pt modelId="{3F88ED4F-BA6D-4345-8D22-BB90D1EEB217}" type="pres">
      <dgm:prSet presAssocID="{82DBB876-E5B3-47D4-B3FD-D8F10AB72D04}" presName="chevronComposite1" presStyleCnt="0"/>
      <dgm:spPr/>
    </dgm:pt>
    <dgm:pt modelId="{EDED356D-BAED-44C3-B6CD-95A7D2E9884C}" type="pres">
      <dgm:prSet presAssocID="{82DBB876-E5B3-47D4-B3FD-D8F10AB72D04}" presName="chevron1" presStyleLbl="sibTrans2D1" presStyleIdx="0" presStyleCnt="4"/>
      <dgm:spPr/>
    </dgm:pt>
    <dgm:pt modelId="{ACE76DD9-86A9-49AA-8F1A-6B51F6F3B274}" type="pres">
      <dgm:prSet presAssocID="{82DBB876-E5B3-47D4-B3FD-D8F10AB72D04}" presName="spChevron1" presStyleCnt="0"/>
      <dgm:spPr/>
    </dgm:pt>
    <dgm:pt modelId="{0CE1DA8E-97A9-425C-9FD1-667C0CD371C1}" type="pres">
      <dgm:prSet presAssocID="{6FDC79C5-0392-4B91-94CA-7CB2CA18C1B0}" presName="middle" presStyleCnt="0"/>
      <dgm:spPr/>
    </dgm:pt>
    <dgm:pt modelId="{2C84EF8E-E85D-41D8-BB54-9E92AD8F2CC1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812DDAAD-83FF-464D-A724-17EFF17F5471}" type="pres">
      <dgm:prSet presAssocID="{6FDC79C5-0392-4B91-94CA-7CB2CA18C1B0}" presName="spMid" presStyleCnt="0"/>
      <dgm:spPr/>
    </dgm:pt>
    <dgm:pt modelId="{F048FD52-4578-40FB-9359-A55D419A3710}" type="pres">
      <dgm:prSet presAssocID="{4DC7EE98-BB06-4BF6-9CF9-275D88AB6EBF}" presName="chevronComposite1" presStyleCnt="0"/>
      <dgm:spPr/>
    </dgm:pt>
    <dgm:pt modelId="{923A737C-062A-47A9-9DF1-6AEFDD99C681}" type="pres">
      <dgm:prSet presAssocID="{4DC7EE98-BB06-4BF6-9CF9-275D88AB6EBF}" presName="chevron1" presStyleLbl="sibTrans2D1" presStyleIdx="1" presStyleCnt="4"/>
      <dgm:spPr/>
    </dgm:pt>
    <dgm:pt modelId="{627DC399-283F-472D-A17C-771243EC3CCD}" type="pres">
      <dgm:prSet presAssocID="{4DC7EE98-BB06-4BF6-9CF9-275D88AB6EBF}" presName="spChevron1" presStyleCnt="0"/>
      <dgm:spPr/>
    </dgm:pt>
    <dgm:pt modelId="{518C093A-8CB9-4DE3-9FC8-70430B8012B8}" type="pres">
      <dgm:prSet presAssocID="{9C79CFAB-2C70-486D-B39A-E2C802B6BF66}" presName="middle" presStyleCnt="0"/>
      <dgm:spPr/>
    </dgm:pt>
    <dgm:pt modelId="{1B378831-046A-4EB1-80B7-55E3B19FB938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6BBC2AB0-EFFC-4228-A5AE-EEC83D003824}" type="pres">
      <dgm:prSet presAssocID="{9C79CFAB-2C70-486D-B39A-E2C802B6BF66}" presName="spMid" presStyleCnt="0"/>
      <dgm:spPr/>
    </dgm:pt>
    <dgm:pt modelId="{773204BB-F39C-498E-90E2-21C7A0E8E053}" type="pres">
      <dgm:prSet presAssocID="{0CA3AFFF-240F-4D91-85EE-E48B73181A28}" presName="chevronComposite1" presStyleCnt="0"/>
      <dgm:spPr/>
    </dgm:pt>
    <dgm:pt modelId="{2CE320A8-0F8B-4078-BE9D-552723800056}" type="pres">
      <dgm:prSet presAssocID="{0CA3AFFF-240F-4D91-85EE-E48B73181A28}" presName="chevron1" presStyleLbl="sibTrans2D1" presStyleIdx="2" presStyleCnt="4"/>
      <dgm:spPr/>
    </dgm:pt>
    <dgm:pt modelId="{D84A1BAA-4B2F-4603-908A-EA9135F05496}" type="pres">
      <dgm:prSet presAssocID="{0CA3AFFF-240F-4D91-85EE-E48B73181A28}" presName="spChevron1" presStyleCnt="0"/>
      <dgm:spPr/>
    </dgm:pt>
    <dgm:pt modelId="{9AA65B7F-50CA-41F3-8F00-3CC6C1FB0B43}" type="pres">
      <dgm:prSet presAssocID="{DD05D6B3-4705-415D-A3A6-7FD419845F56}" presName="middle" presStyleCnt="0"/>
      <dgm:spPr/>
    </dgm:pt>
    <dgm:pt modelId="{1C59D606-D654-48D3-B691-27367D929E52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2707D54F-433E-447B-93F7-242974F0AC6C}" type="pres">
      <dgm:prSet presAssocID="{DD05D6B3-4705-415D-A3A6-7FD419845F56}" presName="spMid" presStyleCnt="0"/>
      <dgm:spPr/>
    </dgm:pt>
    <dgm:pt modelId="{B85F9224-C076-4CF5-B9C6-B6B2DB9901AB}" type="pres">
      <dgm:prSet presAssocID="{07097C13-C49C-417F-BBE2-78F45F20FC22}" presName="chevronComposite1" presStyleCnt="0"/>
      <dgm:spPr/>
    </dgm:pt>
    <dgm:pt modelId="{27294361-60C9-4609-8CFB-BC09384A3935}" type="pres">
      <dgm:prSet presAssocID="{07097C13-C49C-417F-BBE2-78F45F20FC22}" presName="chevron1" presStyleLbl="sibTrans2D1" presStyleIdx="3" presStyleCnt="4"/>
      <dgm:spPr/>
    </dgm:pt>
    <dgm:pt modelId="{4635A73B-786A-4BA6-A891-A8609596174A}" type="pres">
      <dgm:prSet presAssocID="{07097C13-C49C-417F-BBE2-78F45F20FC22}" presName="spChevron1" presStyleCnt="0"/>
      <dgm:spPr/>
    </dgm:pt>
    <dgm:pt modelId="{8017E49E-DB41-45B4-ADA1-54327376CF54}" type="pres">
      <dgm:prSet presAssocID="{A6F45D50-B918-4597-B91F-F98D6961FF4A}" presName="last" presStyleCnt="0"/>
      <dgm:spPr/>
    </dgm:pt>
    <dgm:pt modelId="{24E4F07F-9341-4C8C-A931-A855374A4110}" type="pres">
      <dgm:prSet presAssocID="{A6F45D50-B918-4597-B91F-F98D6961FF4A}" presName="circleTx" presStyleLbl="node1" presStyleIdx="18" presStyleCnt="19" custScaleX="121366" custScaleY="109997"/>
      <dgm:spPr/>
      <dgm:t>
        <a:bodyPr/>
        <a:lstStyle/>
        <a:p>
          <a:endParaRPr lang="zh-TW" altLang="en-US"/>
        </a:p>
      </dgm:t>
    </dgm:pt>
    <dgm:pt modelId="{FDC2DF4E-FB2C-4800-88CD-31B230388E8F}" type="pres">
      <dgm:prSet presAssocID="{A6F45D50-B918-4597-B91F-F98D6961FF4A}" presName="spN" presStyleCnt="0"/>
      <dgm:spPr/>
    </dgm:pt>
  </dgm:ptLst>
  <dgm:cxnLst>
    <dgm:cxn modelId="{F78EFDF0-C8F2-4B8D-8572-31E0118BC75A}" type="presOf" srcId="{6FDC79C5-0392-4B91-94CA-7CB2CA18C1B0}" destId="{2C84EF8E-E85D-41D8-BB54-9E92AD8F2CC1}" srcOrd="0" destOrd="0" presId="urn:microsoft.com/office/officeart/2009/3/layout/RandomtoResultProcess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C6FABBDA-4086-49C6-9392-ADF907E0DC94}" type="presOf" srcId="{A6F45D50-B918-4597-B91F-F98D6961FF4A}" destId="{24E4F07F-9341-4C8C-A931-A855374A4110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69F12B71-AEB2-428E-800D-512D55BD5FC4}" type="presOf" srcId="{9C79CFAB-2C70-486D-B39A-E2C802B6BF66}" destId="{1B378831-046A-4EB1-80B7-55E3B19FB938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50AAE7B6-2BA3-49C6-8A89-264975115924}" type="presOf" srcId="{72F25B54-7ABB-4DD2-8889-F2CFC21D1312}" destId="{28961A72-294F-4C2B-BC55-33901FEB0850}" srcOrd="0" destOrd="0" presId="urn:microsoft.com/office/officeart/2009/3/layout/RandomtoResultProcess"/>
    <dgm:cxn modelId="{B9D4EABB-8388-4976-9FBB-C409EA386DB8}" type="presOf" srcId="{CD38C542-A218-41F4-8CEC-33E053713DCD}" destId="{BFCE592A-AA9F-44C7-85C5-0F397152E750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77952A42-1C40-43B8-B2F6-FF4916919597}" type="presOf" srcId="{DD05D6B3-4705-415D-A3A6-7FD419845F56}" destId="{1C59D606-D654-48D3-B691-27367D929E52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4C048C24-AEEB-4C7A-AADC-40D6B15BD6BD}" type="presParOf" srcId="{28961A72-294F-4C2B-BC55-33901FEB0850}" destId="{567B1FD9-4274-40BF-9DD4-A38992CBACE5}" srcOrd="0" destOrd="0" presId="urn:microsoft.com/office/officeart/2009/3/layout/RandomtoResultProcess"/>
    <dgm:cxn modelId="{4DCB1F77-C94C-4E55-A0D3-72DCDCDFA1EE}" type="presParOf" srcId="{567B1FD9-4274-40BF-9DD4-A38992CBACE5}" destId="{BFCE592A-AA9F-44C7-85C5-0F397152E750}" srcOrd="0" destOrd="0" presId="urn:microsoft.com/office/officeart/2009/3/layout/RandomtoResultProcess"/>
    <dgm:cxn modelId="{D819E491-0286-4EFA-93AA-83A14FC58D0F}" type="presParOf" srcId="{567B1FD9-4274-40BF-9DD4-A38992CBACE5}" destId="{EE9F8885-B9A8-4969-B129-4C0C3458806C}" srcOrd="1" destOrd="0" presId="urn:microsoft.com/office/officeart/2009/3/layout/RandomtoResultProcess"/>
    <dgm:cxn modelId="{33428529-883A-4037-ACA4-F388A2A48ECE}" type="presParOf" srcId="{567B1FD9-4274-40BF-9DD4-A38992CBACE5}" destId="{2C2E8355-0B90-48A1-9927-109156DE42E4}" srcOrd="2" destOrd="0" presId="urn:microsoft.com/office/officeart/2009/3/layout/RandomtoResultProcess"/>
    <dgm:cxn modelId="{8F862EE5-66FA-43D5-8844-83275CAAAD18}" type="presParOf" srcId="{567B1FD9-4274-40BF-9DD4-A38992CBACE5}" destId="{D9B2F892-45B6-4FFB-8AFC-33F21988A244}" srcOrd="3" destOrd="0" presId="urn:microsoft.com/office/officeart/2009/3/layout/RandomtoResultProcess"/>
    <dgm:cxn modelId="{F3D01BAF-6D77-46A8-B88B-800203EF972D}" type="presParOf" srcId="{567B1FD9-4274-40BF-9DD4-A38992CBACE5}" destId="{DCE3DBB1-7D53-4B1F-BA25-45D25B64A8AF}" srcOrd="4" destOrd="0" presId="urn:microsoft.com/office/officeart/2009/3/layout/RandomtoResultProcess"/>
    <dgm:cxn modelId="{5E6F0A16-BA46-4D3C-AD09-9878BBB60561}" type="presParOf" srcId="{567B1FD9-4274-40BF-9DD4-A38992CBACE5}" destId="{BFD3F49D-5574-43B7-944A-A4578E640D11}" srcOrd="5" destOrd="0" presId="urn:microsoft.com/office/officeart/2009/3/layout/RandomtoResultProcess"/>
    <dgm:cxn modelId="{B0B59A4A-0C17-43C1-B666-C3D04233A0FE}" type="presParOf" srcId="{567B1FD9-4274-40BF-9DD4-A38992CBACE5}" destId="{4832C90F-1725-445E-B84F-3257BC02EC34}" srcOrd="6" destOrd="0" presId="urn:microsoft.com/office/officeart/2009/3/layout/RandomtoResultProcess"/>
    <dgm:cxn modelId="{90F58AB3-4814-49E2-8C29-227A22EB8F36}" type="presParOf" srcId="{567B1FD9-4274-40BF-9DD4-A38992CBACE5}" destId="{9B0C0E17-F6E6-4CD2-9792-46427822CD88}" srcOrd="7" destOrd="0" presId="urn:microsoft.com/office/officeart/2009/3/layout/RandomtoResultProcess"/>
    <dgm:cxn modelId="{3A82D2E9-BB0E-45F2-B44F-326819A5BF23}" type="presParOf" srcId="{567B1FD9-4274-40BF-9DD4-A38992CBACE5}" destId="{E2801A38-35BF-41B6-99B4-7A0E1F391978}" srcOrd="8" destOrd="0" presId="urn:microsoft.com/office/officeart/2009/3/layout/RandomtoResultProcess"/>
    <dgm:cxn modelId="{CEFBE9DB-6DF1-465D-8CDE-D11F8773D847}" type="presParOf" srcId="{567B1FD9-4274-40BF-9DD4-A38992CBACE5}" destId="{181B7303-6818-4C7C-A82A-9A97AFC825B7}" srcOrd="9" destOrd="0" presId="urn:microsoft.com/office/officeart/2009/3/layout/RandomtoResultProcess"/>
    <dgm:cxn modelId="{70200AA6-5D7C-429C-8144-12276F1379A8}" type="presParOf" srcId="{567B1FD9-4274-40BF-9DD4-A38992CBACE5}" destId="{6242BC6D-E7AB-4D1F-8FBA-8B83DFC672F5}" srcOrd="10" destOrd="0" presId="urn:microsoft.com/office/officeart/2009/3/layout/RandomtoResultProcess"/>
    <dgm:cxn modelId="{7AF66647-14F3-473A-A2A3-B5E9DD49093F}" type="presParOf" srcId="{567B1FD9-4274-40BF-9DD4-A38992CBACE5}" destId="{CA4AEB60-6A27-4685-AC2E-B7B8317C3DC3}" srcOrd="11" destOrd="0" presId="urn:microsoft.com/office/officeart/2009/3/layout/RandomtoResultProcess"/>
    <dgm:cxn modelId="{4234A2CA-FB1C-4DB4-9394-037D36D62426}" type="presParOf" srcId="{567B1FD9-4274-40BF-9DD4-A38992CBACE5}" destId="{6FD7D7F6-A749-44B4-9FE3-DFB56A915783}" srcOrd="12" destOrd="0" presId="urn:microsoft.com/office/officeart/2009/3/layout/RandomtoResultProcess"/>
    <dgm:cxn modelId="{52C1CCC6-57A1-4E83-AD0E-BAA44B6FC0C3}" type="presParOf" srcId="{567B1FD9-4274-40BF-9DD4-A38992CBACE5}" destId="{9BA11C3D-3C65-4CA5-9CC9-5C953E26F6AB}" srcOrd="13" destOrd="0" presId="urn:microsoft.com/office/officeart/2009/3/layout/RandomtoResultProcess"/>
    <dgm:cxn modelId="{51E9972B-8EA4-490D-838B-431281716B2F}" type="presParOf" srcId="{567B1FD9-4274-40BF-9DD4-A38992CBACE5}" destId="{547C3697-CD38-46C7-A58F-F38C18841189}" srcOrd="14" destOrd="0" presId="urn:microsoft.com/office/officeart/2009/3/layout/RandomtoResultProcess"/>
    <dgm:cxn modelId="{8596776B-938F-4DDD-B061-2317A093DA2C}" type="presParOf" srcId="{567B1FD9-4274-40BF-9DD4-A38992CBACE5}" destId="{3B1DECCA-A78F-496E-A035-C3D3C9C86829}" srcOrd="15" destOrd="0" presId="urn:microsoft.com/office/officeart/2009/3/layout/RandomtoResultProcess"/>
    <dgm:cxn modelId="{5F9F2F57-F873-447E-A33A-C1208D065AA3}" type="presParOf" srcId="{567B1FD9-4274-40BF-9DD4-A38992CBACE5}" destId="{9C4AC9AC-840D-4347-9B64-20512D3AEE7B}" srcOrd="16" destOrd="0" presId="urn:microsoft.com/office/officeart/2009/3/layout/RandomtoResultProcess"/>
    <dgm:cxn modelId="{2507671E-0990-4C77-8FBE-91DEF499B55B}" type="presParOf" srcId="{567B1FD9-4274-40BF-9DD4-A38992CBACE5}" destId="{56630040-E39E-41C0-AFE9-9BAE1DD9632B}" srcOrd="17" destOrd="0" presId="urn:microsoft.com/office/officeart/2009/3/layout/RandomtoResultProcess"/>
    <dgm:cxn modelId="{B24F66FB-A0F5-404D-8CAD-FA12F010B275}" type="presParOf" srcId="{567B1FD9-4274-40BF-9DD4-A38992CBACE5}" destId="{D6A16AE1-23B2-4E42-A042-76D299FF4ED6}" srcOrd="18" destOrd="0" presId="urn:microsoft.com/office/officeart/2009/3/layout/RandomtoResultProcess"/>
    <dgm:cxn modelId="{F698C005-4A4E-4968-AB0A-A10711BE698B}" type="presParOf" srcId="{28961A72-294F-4C2B-BC55-33901FEB0850}" destId="{3F88ED4F-BA6D-4345-8D22-BB90D1EEB217}" srcOrd="1" destOrd="0" presId="urn:microsoft.com/office/officeart/2009/3/layout/RandomtoResultProcess"/>
    <dgm:cxn modelId="{1DDD723B-6155-4BE6-BA5C-4DF25FA95AF1}" type="presParOf" srcId="{3F88ED4F-BA6D-4345-8D22-BB90D1EEB217}" destId="{EDED356D-BAED-44C3-B6CD-95A7D2E9884C}" srcOrd="0" destOrd="0" presId="urn:microsoft.com/office/officeart/2009/3/layout/RandomtoResultProcess"/>
    <dgm:cxn modelId="{6B39A452-A70C-473E-B039-4FD95C80C9D6}" type="presParOf" srcId="{3F88ED4F-BA6D-4345-8D22-BB90D1EEB217}" destId="{ACE76DD9-86A9-49AA-8F1A-6B51F6F3B274}" srcOrd="1" destOrd="0" presId="urn:microsoft.com/office/officeart/2009/3/layout/RandomtoResultProcess"/>
    <dgm:cxn modelId="{D961AB4D-D81C-483C-A84A-DD29D218FDE9}" type="presParOf" srcId="{28961A72-294F-4C2B-BC55-33901FEB0850}" destId="{0CE1DA8E-97A9-425C-9FD1-667C0CD371C1}" srcOrd="2" destOrd="0" presId="urn:microsoft.com/office/officeart/2009/3/layout/RandomtoResultProcess"/>
    <dgm:cxn modelId="{EA677787-B659-4328-B99C-9A637C798585}" type="presParOf" srcId="{0CE1DA8E-97A9-425C-9FD1-667C0CD371C1}" destId="{2C84EF8E-E85D-41D8-BB54-9E92AD8F2CC1}" srcOrd="0" destOrd="0" presId="urn:microsoft.com/office/officeart/2009/3/layout/RandomtoResultProcess"/>
    <dgm:cxn modelId="{144B9AF3-516A-4F32-A4B0-9FA022D6138B}" type="presParOf" srcId="{0CE1DA8E-97A9-425C-9FD1-667C0CD371C1}" destId="{812DDAAD-83FF-464D-A724-17EFF17F5471}" srcOrd="1" destOrd="0" presId="urn:microsoft.com/office/officeart/2009/3/layout/RandomtoResultProcess"/>
    <dgm:cxn modelId="{EFA35F6D-D6D7-47D1-9647-35E0A39A8E5F}" type="presParOf" srcId="{28961A72-294F-4C2B-BC55-33901FEB0850}" destId="{F048FD52-4578-40FB-9359-A55D419A3710}" srcOrd="3" destOrd="0" presId="urn:microsoft.com/office/officeart/2009/3/layout/RandomtoResultProcess"/>
    <dgm:cxn modelId="{49027083-32C0-4F70-A66B-582FC84CF582}" type="presParOf" srcId="{F048FD52-4578-40FB-9359-A55D419A3710}" destId="{923A737C-062A-47A9-9DF1-6AEFDD99C681}" srcOrd="0" destOrd="0" presId="urn:microsoft.com/office/officeart/2009/3/layout/RandomtoResultProcess"/>
    <dgm:cxn modelId="{4358A293-4C8F-47DD-93AB-DA7A96726DAF}" type="presParOf" srcId="{F048FD52-4578-40FB-9359-A55D419A3710}" destId="{627DC399-283F-472D-A17C-771243EC3CCD}" srcOrd="1" destOrd="0" presId="urn:microsoft.com/office/officeart/2009/3/layout/RandomtoResultProcess"/>
    <dgm:cxn modelId="{07F3BDF7-0D93-473F-87C1-6458FE085274}" type="presParOf" srcId="{28961A72-294F-4C2B-BC55-33901FEB0850}" destId="{518C093A-8CB9-4DE3-9FC8-70430B8012B8}" srcOrd="4" destOrd="0" presId="urn:microsoft.com/office/officeart/2009/3/layout/RandomtoResultProcess"/>
    <dgm:cxn modelId="{F3CC2262-C470-4B56-962D-50B5D5DB2885}" type="presParOf" srcId="{518C093A-8CB9-4DE3-9FC8-70430B8012B8}" destId="{1B378831-046A-4EB1-80B7-55E3B19FB938}" srcOrd="0" destOrd="0" presId="urn:microsoft.com/office/officeart/2009/3/layout/RandomtoResultProcess"/>
    <dgm:cxn modelId="{3639AAF7-9709-4ED2-A4B3-FCB0874AE5CB}" type="presParOf" srcId="{518C093A-8CB9-4DE3-9FC8-70430B8012B8}" destId="{6BBC2AB0-EFFC-4228-A5AE-EEC83D003824}" srcOrd="1" destOrd="0" presId="urn:microsoft.com/office/officeart/2009/3/layout/RandomtoResultProcess"/>
    <dgm:cxn modelId="{41777A31-3C09-4FC7-8131-BEDFB91067ED}" type="presParOf" srcId="{28961A72-294F-4C2B-BC55-33901FEB0850}" destId="{773204BB-F39C-498E-90E2-21C7A0E8E053}" srcOrd="5" destOrd="0" presId="urn:microsoft.com/office/officeart/2009/3/layout/RandomtoResultProcess"/>
    <dgm:cxn modelId="{9A3F2CA1-671D-4F5A-9750-705B08509A39}" type="presParOf" srcId="{773204BB-F39C-498E-90E2-21C7A0E8E053}" destId="{2CE320A8-0F8B-4078-BE9D-552723800056}" srcOrd="0" destOrd="0" presId="urn:microsoft.com/office/officeart/2009/3/layout/RandomtoResultProcess"/>
    <dgm:cxn modelId="{41BF0F03-BCB3-48E0-A62C-18482647CCC6}" type="presParOf" srcId="{773204BB-F39C-498E-90E2-21C7A0E8E053}" destId="{D84A1BAA-4B2F-4603-908A-EA9135F05496}" srcOrd="1" destOrd="0" presId="urn:microsoft.com/office/officeart/2009/3/layout/RandomtoResultProcess"/>
    <dgm:cxn modelId="{1E9F2F00-45C0-43EE-AD0E-F14943067A56}" type="presParOf" srcId="{28961A72-294F-4C2B-BC55-33901FEB0850}" destId="{9AA65B7F-50CA-41F3-8F00-3CC6C1FB0B43}" srcOrd="6" destOrd="0" presId="urn:microsoft.com/office/officeart/2009/3/layout/RandomtoResultProcess"/>
    <dgm:cxn modelId="{C986AF3E-FB51-40C1-B0B8-51B495D41AC5}" type="presParOf" srcId="{9AA65B7F-50CA-41F3-8F00-3CC6C1FB0B43}" destId="{1C59D606-D654-48D3-B691-27367D929E52}" srcOrd="0" destOrd="0" presId="urn:microsoft.com/office/officeart/2009/3/layout/RandomtoResultProcess"/>
    <dgm:cxn modelId="{59BD6644-1DB6-4D9C-927A-B08374B31E83}" type="presParOf" srcId="{9AA65B7F-50CA-41F3-8F00-3CC6C1FB0B43}" destId="{2707D54F-433E-447B-93F7-242974F0AC6C}" srcOrd="1" destOrd="0" presId="urn:microsoft.com/office/officeart/2009/3/layout/RandomtoResultProcess"/>
    <dgm:cxn modelId="{CCA50E79-95F0-4F0D-9B6D-4D7AA411674B}" type="presParOf" srcId="{28961A72-294F-4C2B-BC55-33901FEB0850}" destId="{B85F9224-C076-4CF5-B9C6-B6B2DB9901AB}" srcOrd="7" destOrd="0" presId="urn:microsoft.com/office/officeart/2009/3/layout/RandomtoResultProcess"/>
    <dgm:cxn modelId="{C559A9EF-7EFB-4641-A59B-3DCC5058A4D5}" type="presParOf" srcId="{B85F9224-C076-4CF5-B9C6-B6B2DB9901AB}" destId="{27294361-60C9-4609-8CFB-BC09384A3935}" srcOrd="0" destOrd="0" presId="urn:microsoft.com/office/officeart/2009/3/layout/RandomtoResultProcess"/>
    <dgm:cxn modelId="{E33B457F-28AF-41DA-B6CC-24E37C37A232}" type="presParOf" srcId="{B85F9224-C076-4CF5-B9C6-B6B2DB9901AB}" destId="{4635A73B-786A-4BA6-A891-A8609596174A}" srcOrd="1" destOrd="0" presId="urn:microsoft.com/office/officeart/2009/3/layout/RandomtoResultProcess"/>
    <dgm:cxn modelId="{C6FBA8EC-CAEF-4292-AFE7-DFD5BB6DE391}" type="presParOf" srcId="{28961A72-294F-4C2B-BC55-33901FEB0850}" destId="{8017E49E-DB41-45B4-ADA1-54327376CF54}" srcOrd="8" destOrd="0" presId="urn:microsoft.com/office/officeart/2009/3/layout/RandomtoResultProcess"/>
    <dgm:cxn modelId="{5C5C367E-4A18-4602-819B-9F65B6918EA4}" type="presParOf" srcId="{8017E49E-DB41-45B4-ADA1-54327376CF54}" destId="{24E4F07F-9341-4C8C-A931-A855374A4110}" srcOrd="0" destOrd="0" presId="urn:microsoft.com/office/officeart/2009/3/layout/RandomtoResultProcess"/>
    <dgm:cxn modelId="{0BEC5E79-9347-46FC-AB47-35EAE8EAAC43}" type="presParOf" srcId="{8017E49E-DB41-45B4-ADA1-54327376CF54}" destId="{FDC2DF4E-FB2C-4800-88CD-31B230388E8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Purpose of text mining 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Tools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/>
      <dgm:t>
        <a:bodyPr/>
        <a:lstStyle/>
        <a:p>
          <a:r>
            <a:rPr lang="en-US" altLang="zh-TW" sz="1200" dirty="0" err="1">
              <a:latin typeface="Arial Black" panose="020B0A04020102020204" pitchFamily="34" charset="0"/>
            </a:rPr>
            <a:t>Ngram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TF-IDF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Word2vec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3A33228-B3E1-4296-B676-52D7926F9C97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6D1E8763-455C-49A9-BE97-C8A2F5E7374D}" type="pres">
      <dgm:prSet presAssocID="{CD38C542-A218-41F4-8CEC-33E053713DCD}" presName="chaos" presStyleCnt="0"/>
      <dgm:spPr/>
    </dgm:pt>
    <dgm:pt modelId="{A60B910A-7577-409D-A8A2-E02135AAFC95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6C1657B2-B9D0-491C-BB2F-488880D69E92}" type="pres">
      <dgm:prSet presAssocID="{CD38C542-A218-41F4-8CEC-33E053713DCD}" presName="c1" presStyleLbl="node1" presStyleIdx="0" presStyleCnt="19"/>
      <dgm:spPr/>
    </dgm:pt>
    <dgm:pt modelId="{D316FE43-819C-4C60-AF85-0401747CDF75}" type="pres">
      <dgm:prSet presAssocID="{CD38C542-A218-41F4-8CEC-33E053713DCD}" presName="c2" presStyleLbl="node1" presStyleIdx="1" presStyleCnt="19"/>
      <dgm:spPr/>
    </dgm:pt>
    <dgm:pt modelId="{9B0BEB73-A0F8-45DA-A536-D7D006E400E3}" type="pres">
      <dgm:prSet presAssocID="{CD38C542-A218-41F4-8CEC-33E053713DCD}" presName="c3" presStyleLbl="node1" presStyleIdx="2" presStyleCnt="19"/>
      <dgm:spPr/>
    </dgm:pt>
    <dgm:pt modelId="{F5ADB9DE-1924-4EB6-9D95-6C30C974BE44}" type="pres">
      <dgm:prSet presAssocID="{CD38C542-A218-41F4-8CEC-33E053713DCD}" presName="c4" presStyleLbl="node1" presStyleIdx="3" presStyleCnt="19"/>
      <dgm:spPr/>
    </dgm:pt>
    <dgm:pt modelId="{C45D9DB2-0909-4A87-9570-A69E686BDBCB}" type="pres">
      <dgm:prSet presAssocID="{CD38C542-A218-41F4-8CEC-33E053713DCD}" presName="c5" presStyleLbl="node1" presStyleIdx="4" presStyleCnt="19"/>
      <dgm:spPr/>
    </dgm:pt>
    <dgm:pt modelId="{1DCE874A-1EC4-49BA-8389-1D9FF1D93C69}" type="pres">
      <dgm:prSet presAssocID="{CD38C542-A218-41F4-8CEC-33E053713DCD}" presName="c6" presStyleLbl="node1" presStyleIdx="5" presStyleCnt="19"/>
      <dgm:spPr/>
    </dgm:pt>
    <dgm:pt modelId="{59F3611F-43E1-4CF3-B2CB-0B5C7E57BEA4}" type="pres">
      <dgm:prSet presAssocID="{CD38C542-A218-41F4-8CEC-33E053713DCD}" presName="c7" presStyleLbl="node1" presStyleIdx="6" presStyleCnt="19"/>
      <dgm:spPr/>
    </dgm:pt>
    <dgm:pt modelId="{A9195BCE-15B6-4700-B531-87D8B764B9FB}" type="pres">
      <dgm:prSet presAssocID="{CD38C542-A218-41F4-8CEC-33E053713DCD}" presName="c8" presStyleLbl="node1" presStyleIdx="7" presStyleCnt="19"/>
      <dgm:spPr/>
    </dgm:pt>
    <dgm:pt modelId="{E388941D-FDF3-493D-8EF5-D305C5EBE730}" type="pres">
      <dgm:prSet presAssocID="{CD38C542-A218-41F4-8CEC-33E053713DCD}" presName="c9" presStyleLbl="node1" presStyleIdx="8" presStyleCnt="19"/>
      <dgm:spPr/>
    </dgm:pt>
    <dgm:pt modelId="{FE10E3D3-A208-4B15-A150-21AAB86BA030}" type="pres">
      <dgm:prSet presAssocID="{CD38C542-A218-41F4-8CEC-33E053713DCD}" presName="c10" presStyleLbl="node1" presStyleIdx="9" presStyleCnt="19"/>
      <dgm:spPr/>
    </dgm:pt>
    <dgm:pt modelId="{C3480BFB-B6F6-4744-8F40-823B945C2E9D}" type="pres">
      <dgm:prSet presAssocID="{CD38C542-A218-41F4-8CEC-33E053713DCD}" presName="c11" presStyleLbl="node1" presStyleIdx="10" presStyleCnt="19"/>
      <dgm:spPr/>
    </dgm:pt>
    <dgm:pt modelId="{FA2A1F86-91C6-42D4-AA5B-593C0C7E9877}" type="pres">
      <dgm:prSet presAssocID="{CD38C542-A218-41F4-8CEC-33E053713DCD}" presName="c12" presStyleLbl="node1" presStyleIdx="11" presStyleCnt="19"/>
      <dgm:spPr/>
    </dgm:pt>
    <dgm:pt modelId="{9131FEF6-B919-4821-8985-02218C85B27F}" type="pres">
      <dgm:prSet presAssocID="{CD38C542-A218-41F4-8CEC-33E053713DCD}" presName="c13" presStyleLbl="node1" presStyleIdx="12" presStyleCnt="19"/>
      <dgm:spPr/>
    </dgm:pt>
    <dgm:pt modelId="{86851A72-5078-4CED-9505-E99DD1851E1C}" type="pres">
      <dgm:prSet presAssocID="{CD38C542-A218-41F4-8CEC-33E053713DCD}" presName="c14" presStyleLbl="node1" presStyleIdx="13" presStyleCnt="19"/>
      <dgm:spPr/>
    </dgm:pt>
    <dgm:pt modelId="{E1DEB32F-73C4-46D2-B0B7-59F73CE68A11}" type="pres">
      <dgm:prSet presAssocID="{CD38C542-A218-41F4-8CEC-33E053713DCD}" presName="c15" presStyleLbl="node1" presStyleIdx="14" presStyleCnt="19"/>
      <dgm:spPr/>
    </dgm:pt>
    <dgm:pt modelId="{34024A3C-8A51-4F84-8C6A-88E9E3B2C416}" type="pres">
      <dgm:prSet presAssocID="{CD38C542-A218-41F4-8CEC-33E053713DCD}" presName="c16" presStyleLbl="node1" presStyleIdx="15" presStyleCnt="19"/>
      <dgm:spPr/>
    </dgm:pt>
    <dgm:pt modelId="{B56ED21D-412A-49A6-93DE-822EDFA93796}" type="pres">
      <dgm:prSet presAssocID="{CD38C542-A218-41F4-8CEC-33E053713DCD}" presName="c17" presStyleLbl="node1" presStyleIdx="16" presStyleCnt="19"/>
      <dgm:spPr/>
    </dgm:pt>
    <dgm:pt modelId="{087F7942-B074-45A7-B596-A3A7B30FF7C0}" type="pres">
      <dgm:prSet presAssocID="{CD38C542-A218-41F4-8CEC-33E053713DCD}" presName="c18" presStyleLbl="node1" presStyleIdx="17" presStyleCnt="19"/>
      <dgm:spPr/>
    </dgm:pt>
    <dgm:pt modelId="{8CFC3C9D-7EEE-4A01-8698-EBC0AFC7070C}" type="pres">
      <dgm:prSet presAssocID="{82DBB876-E5B3-47D4-B3FD-D8F10AB72D04}" presName="chevronComposite1" presStyleCnt="0"/>
      <dgm:spPr/>
    </dgm:pt>
    <dgm:pt modelId="{80D07809-9D88-44BC-BDF4-61139887EA62}" type="pres">
      <dgm:prSet presAssocID="{82DBB876-E5B3-47D4-B3FD-D8F10AB72D04}" presName="chevron1" presStyleLbl="sibTrans2D1" presStyleIdx="0" presStyleCnt="4"/>
      <dgm:spPr/>
    </dgm:pt>
    <dgm:pt modelId="{8A1BC1E0-5EB9-4FE0-8C04-AE65027349BE}" type="pres">
      <dgm:prSet presAssocID="{82DBB876-E5B3-47D4-B3FD-D8F10AB72D04}" presName="spChevron1" presStyleCnt="0"/>
      <dgm:spPr/>
    </dgm:pt>
    <dgm:pt modelId="{C9DD0AF4-83D2-4EFC-88B1-4EDC4BB67005}" type="pres">
      <dgm:prSet presAssocID="{6FDC79C5-0392-4B91-94CA-7CB2CA18C1B0}" presName="middle" presStyleCnt="0"/>
      <dgm:spPr/>
    </dgm:pt>
    <dgm:pt modelId="{D5F7078F-A0D0-438A-9B90-DCDF5815CA8C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58BCA548-31B8-49CF-AF40-8488EF7DCDC7}" type="pres">
      <dgm:prSet presAssocID="{6FDC79C5-0392-4B91-94CA-7CB2CA18C1B0}" presName="spMid" presStyleCnt="0"/>
      <dgm:spPr/>
    </dgm:pt>
    <dgm:pt modelId="{C0CB96FA-AC0D-4226-A02B-441260294C8E}" type="pres">
      <dgm:prSet presAssocID="{4DC7EE98-BB06-4BF6-9CF9-275D88AB6EBF}" presName="chevronComposite1" presStyleCnt="0"/>
      <dgm:spPr/>
    </dgm:pt>
    <dgm:pt modelId="{FA824B41-EAA0-43A5-80AA-41C8D549F36A}" type="pres">
      <dgm:prSet presAssocID="{4DC7EE98-BB06-4BF6-9CF9-275D88AB6EBF}" presName="chevron1" presStyleLbl="sibTrans2D1" presStyleIdx="1" presStyleCnt="4"/>
      <dgm:spPr/>
    </dgm:pt>
    <dgm:pt modelId="{E3DA5392-CA04-435D-8C83-332D197C655A}" type="pres">
      <dgm:prSet presAssocID="{4DC7EE98-BB06-4BF6-9CF9-275D88AB6EBF}" presName="spChevron1" presStyleCnt="0"/>
      <dgm:spPr/>
    </dgm:pt>
    <dgm:pt modelId="{5990E987-6A95-4483-9686-53713C25EEFD}" type="pres">
      <dgm:prSet presAssocID="{9C79CFAB-2C70-486D-B39A-E2C802B6BF66}" presName="middle" presStyleCnt="0"/>
      <dgm:spPr/>
    </dgm:pt>
    <dgm:pt modelId="{6DDD7BE9-79AB-48B5-8329-EE48822E8181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FFB136ED-AF87-47EA-B505-77981C845D73}" type="pres">
      <dgm:prSet presAssocID="{9C79CFAB-2C70-486D-B39A-E2C802B6BF66}" presName="spMid" presStyleCnt="0"/>
      <dgm:spPr/>
    </dgm:pt>
    <dgm:pt modelId="{5D43C9FC-BAB9-4F37-A887-BAA584A8F256}" type="pres">
      <dgm:prSet presAssocID="{0CA3AFFF-240F-4D91-85EE-E48B73181A28}" presName="chevronComposite1" presStyleCnt="0"/>
      <dgm:spPr/>
    </dgm:pt>
    <dgm:pt modelId="{B5483E8A-1D37-4CDE-9804-DC26DAA4D38D}" type="pres">
      <dgm:prSet presAssocID="{0CA3AFFF-240F-4D91-85EE-E48B73181A28}" presName="chevron1" presStyleLbl="sibTrans2D1" presStyleIdx="2" presStyleCnt="4"/>
      <dgm:spPr/>
    </dgm:pt>
    <dgm:pt modelId="{D90613D2-81B5-40E1-80B8-0957221565F6}" type="pres">
      <dgm:prSet presAssocID="{0CA3AFFF-240F-4D91-85EE-E48B73181A28}" presName="spChevron1" presStyleCnt="0"/>
      <dgm:spPr/>
    </dgm:pt>
    <dgm:pt modelId="{E8ABA423-4463-44A2-B587-9B3E1B34421C}" type="pres">
      <dgm:prSet presAssocID="{DD05D6B3-4705-415D-A3A6-7FD419845F56}" presName="middle" presStyleCnt="0"/>
      <dgm:spPr/>
    </dgm:pt>
    <dgm:pt modelId="{93225E6C-330F-4FF7-9577-40F769F27963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30CB0CE1-F355-4ACB-A180-AF7716FAED02}" type="pres">
      <dgm:prSet presAssocID="{DD05D6B3-4705-415D-A3A6-7FD419845F56}" presName="spMid" presStyleCnt="0"/>
      <dgm:spPr/>
    </dgm:pt>
    <dgm:pt modelId="{3E495658-1307-46A7-98D4-3E4560D70ADA}" type="pres">
      <dgm:prSet presAssocID="{07097C13-C49C-417F-BBE2-78F45F20FC22}" presName="chevronComposite1" presStyleCnt="0"/>
      <dgm:spPr/>
    </dgm:pt>
    <dgm:pt modelId="{5E474C67-9B90-4B44-943E-3486EC6794B4}" type="pres">
      <dgm:prSet presAssocID="{07097C13-C49C-417F-BBE2-78F45F20FC22}" presName="chevron1" presStyleLbl="sibTrans2D1" presStyleIdx="3" presStyleCnt="4"/>
      <dgm:spPr/>
    </dgm:pt>
    <dgm:pt modelId="{5BE06674-66F1-4F16-82E8-CBC87A546D42}" type="pres">
      <dgm:prSet presAssocID="{07097C13-C49C-417F-BBE2-78F45F20FC22}" presName="spChevron1" presStyleCnt="0"/>
      <dgm:spPr/>
    </dgm:pt>
    <dgm:pt modelId="{87EB308A-C0AF-4098-9A68-EC9ED1E783B4}" type="pres">
      <dgm:prSet presAssocID="{A6F45D50-B918-4597-B91F-F98D6961FF4A}" presName="last" presStyleCnt="0"/>
      <dgm:spPr/>
    </dgm:pt>
    <dgm:pt modelId="{05BEEA16-B0AD-42A3-8028-78A8A578B351}" type="pres">
      <dgm:prSet presAssocID="{A6F45D50-B918-4597-B91F-F98D6961FF4A}" presName="circleTx" presStyleLbl="node1" presStyleIdx="18" presStyleCnt="19" custScaleX="117505" custScaleY="109997"/>
      <dgm:spPr/>
      <dgm:t>
        <a:bodyPr/>
        <a:lstStyle/>
        <a:p>
          <a:endParaRPr lang="zh-TW" altLang="en-US"/>
        </a:p>
      </dgm:t>
    </dgm:pt>
    <dgm:pt modelId="{58AD7B1D-F80A-4134-8ED9-C570C61EB5F8}" type="pres">
      <dgm:prSet presAssocID="{A6F45D50-B918-4597-B91F-F98D6961FF4A}" presName="spN" presStyleCnt="0"/>
      <dgm:spPr/>
    </dgm:pt>
  </dgm:ptLst>
  <dgm:cxnLst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C72E8621-AAC7-4038-805F-C232353A7FEF}" type="presOf" srcId="{A6F45D50-B918-4597-B91F-F98D6961FF4A}" destId="{05BEEA16-B0AD-42A3-8028-78A8A578B351}" srcOrd="0" destOrd="0" presId="urn:microsoft.com/office/officeart/2009/3/layout/RandomtoResultProcess"/>
    <dgm:cxn modelId="{72A1ADB6-BAC9-46B2-BE2A-154DA75764DF}" type="presOf" srcId="{DD05D6B3-4705-415D-A3A6-7FD419845F56}" destId="{93225E6C-330F-4FF7-9577-40F769F27963}" srcOrd="0" destOrd="0" presId="urn:microsoft.com/office/officeart/2009/3/layout/RandomtoResultProcess"/>
    <dgm:cxn modelId="{A207761A-8173-4FA2-8889-AF8ED1942DBB}" type="presOf" srcId="{72F25B54-7ABB-4DD2-8889-F2CFC21D1312}" destId="{03A33228-B3E1-4296-B676-52D7926F9C97}" srcOrd="0" destOrd="0" presId="urn:microsoft.com/office/officeart/2009/3/layout/RandomtoResultProcess"/>
    <dgm:cxn modelId="{79334E13-AA15-475E-AE9D-A1642BF0C987}" type="presOf" srcId="{9C79CFAB-2C70-486D-B39A-E2C802B6BF66}" destId="{6DDD7BE9-79AB-48B5-8329-EE48822E8181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9C5B281D-16B1-4DCB-99DF-51C328DE4672}" type="presOf" srcId="{CD38C542-A218-41F4-8CEC-33E053713DCD}" destId="{A60B910A-7577-409D-A8A2-E02135AAFC95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F3ED8807-2793-4B51-9031-128BB536698F}" type="presOf" srcId="{6FDC79C5-0392-4B91-94CA-7CB2CA18C1B0}" destId="{D5F7078F-A0D0-438A-9B90-DCDF5815CA8C}" srcOrd="0" destOrd="0" presId="urn:microsoft.com/office/officeart/2009/3/layout/RandomtoResultProcess"/>
    <dgm:cxn modelId="{51145614-1733-4283-A2A3-53C51622A816}" type="presParOf" srcId="{03A33228-B3E1-4296-B676-52D7926F9C97}" destId="{6D1E8763-455C-49A9-BE97-C8A2F5E7374D}" srcOrd="0" destOrd="0" presId="urn:microsoft.com/office/officeart/2009/3/layout/RandomtoResultProcess"/>
    <dgm:cxn modelId="{EE7D8B72-4F64-43A3-A7C6-C069D19DDC44}" type="presParOf" srcId="{6D1E8763-455C-49A9-BE97-C8A2F5E7374D}" destId="{A60B910A-7577-409D-A8A2-E02135AAFC95}" srcOrd="0" destOrd="0" presId="urn:microsoft.com/office/officeart/2009/3/layout/RandomtoResultProcess"/>
    <dgm:cxn modelId="{7D9A5BF4-FD8F-48A9-9D5E-0FE76B93CD28}" type="presParOf" srcId="{6D1E8763-455C-49A9-BE97-C8A2F5E7374D}" destId="{6C1657B2-B9D0-491C-BB2F-488880D69E92}" srcOrd="1" destOrd="0" presId="urn:microsoft.com/office/officeart/2009/3/layout/RandomtoResultProcess"/>
    <dgm:cxn modelId="{F51854B5-07E1-47EE-BD24-90B3DC4EF2F4}" type="presParOf" srcId="{6D1E8763-455C-49A9-BE97-C8A2F5E7374D}" destId="{D316FE43-819C-4C60-AF85-0401747CDF75}" srcOrd="2" destOrd="0" presId="urn:microsoft.com/office/officeart/2009/3/layout/RandomtoResultProcess"/>
    <dgm:cxn modelId="{BD095C78-C79E-4A2C-9E51-D0D3D2821941}" type="presParOf" srcId="{6D1E8763-455C-49A9-BE97-C8A2F5E7374D}" destId="{9B0BEB73-A0F8-45DA-A536-D7D006E400E3}" srcOrd="3" destOrd="0" presId="urn:microsoft.com/office/officeart/2009/3/layout/RandomtoResultProcess"/>
    <dgm:cxn modelId="{0AD963C2-EE8D-4AEC-B985-49BD4FBD746C}" type="presParOf" srcId="{6D1E8763-455C-49A9-BE97-C8A2F5E7374D}" destId="{F5ADB9DE-1924-4EB6-9D95-6C30C974BE44}" srcOrd="4" destOrd="0" presId="urn:microsoft.com/office/officeart/2009/3/layout/RandomtoResultProcess"/>
    <dgm:cxn modelId="{BACA78A5-9514-4D7C-9D13-A9FEF8D7EEE6}" type="presParOf" srcId="{6D1E8763-455C-49A9-BE97-C8A2F5E7374D}" destId="{C45D9DB2-0909-4A87-9570-A69E686BDBCB}" srcOrd="5" destOrd="0" presId="urn:microsoft.com/office/officeart/2009/3/layout/RandomtoResultProcess"/>
    <dgm:cxn modelId="{5E0FE131-37B1-4874-8621-E775B11B5513}" type="presParOf" srcId="{6D1E8763-455C-49A9-BE97-C8A2F5E7374D}" destId="{1DCE874A-1EC4-49BA-8389-1D9FF1D93C69}" srcOrd="6" destOrd="0" presId="urn:microsoft.com/office/officeart/2009/3/layout/RandomtoResultProcess"/>
    <dgm:cxn modelId="{812A35DE-9200-43CE-B6EE-E553BC309040}" type="presParOf" srcId="{6D1E8763-455C-49A9-BE97-C8A2F5E7374D}" destId="{59F3611F-43E1-4CF3-B2CB-0B5C7E57BEA4}" srcOrd="7" destOrd="0" presId="urn:microsoft.com/office/officeart/2009/3/layout/RandomtoResultProcess"/>
    <dgm:cxn modelId="{460A1322-67DE-41BD-8FB0-480BC0721239}" type="presParOf" srcId="{6D1E8763-455C-49A9-BE97-C8A2F5E7374D}" destId="{A9195BCE-15B6-4700-B531-87D8B764B9FB}" srcOrd="8" destOrd="0" presId="urn:microsoft.com/office/officeart/2009/3/layout/RandomtoResultProcess"/>
    <dgm:cxn modelId="{17A3BC2E-332B-4B43-8E2C-D277143E7CC1}" type="presParOf" srcId="{6D1E8763-455C-49A9-BE97-C8A2F5E7374D}" destId="{E388941D-FDF3-493D-8EF5-D305C5EBE730}" srcOrd="9" destOrd="0" presId="urn:microsoft.com/office/officeart/2009/3/layout/RandomtoResultProcess"/>
    <dgm:cxn modelId="{56F38CE6-3AA1-4092-9E17-F030B2959D38}" type="presParOf" srcId="{6D1E8763-455C-49A9-BE97-C8A2F5E7374D}" destId="{FE10E3D3-A208-4B15-A150-21AAB86BA030}" srcOrd="10" destOrd="0" presId="urn:microsoft.com/office/officeart/2009/3/layout/RandomtoResultProcess"/>
    <dgm:cxn modelId="{CC8B2DC2-5E44-4646-A36A-F413E780991A}" type="presParOf" srcId="{6D1E8763-455C-49A9-BE97-C8A2F5E7374D}" destId="{C3480BFB-B6F6-4744-8F40-823B945C2E9D}" srcOrd="11" destOrd="0" presId="urn:microsoft.com/office/officeart/2009/3/layout/RandomtoResultProcess"/>
    <dgm:cxn modelId="{7C08377B-1F37-4A99-8256-7B6BCA7DAEBD}" type="presParOf" srcId="{6D1E8763-455C-49A9-BE97-C8A2F5E7374D}" destId="{FA2A1F86-91C6-42D4-AA5B-593C0C7E9877}" srcOrd="12" destOrd="0" presId="urn:microsoft.com/office/officeart/2009/3/layout/RandomtoResultProcess"/>
    <dgm:cxn modelId="{24171164-4FB0-4780-A207-A591762A0ECC}" type="presParOf" srcId="{6D1E8763-455C-49A9-BE97-C8A2F5E7374D}" destId="{9131FEF6-B919-4821-8985-02218C85B27F}" srcOrd="13" destOrd="0" presId="urn:microsoft.com/office/officeart/2009/3/layout/RandomtoResultProcess"/>
    <dgm:cxn modelId="{270A68BE-7B2B-4157-836F-C54D4EFC624D}" type="presParOf" srcId="{6D1E8763-455C-49A9-BE97-C8A2F5E7374D}" destId="{86851A72-5078-4CED-9505-E99DD1851E1C}" srcOrd="14" destOrd="0" presId="urn:microsoft.com/office/officeart/2009/3/layout/RandomtoResultProcess"/>
    <dgm:cxn modelId="{5AA7FADF-F304-4255-932A-0C5DEDF5746F}" type="presParOf" srcId="{6D1E8763-455C-49A9-BE97-C8A2F5E7374D}" destId="{E1DEB32F-73C4-46D2-B0B7-59F73CE68A11}" srcOrd="15" destOrd="0" presId="urn:microsoft.com/office/officeart/2009/3/layout/RandomtoResultProcess"/>
    <dgm:cxn modelId="{892796FB-41D5-4CCB-8E51-2EF68488C1D2}" type="presParOf" srcId="{6D1E8763-455C-49A9-BE97-C8A2F5E7374D}" destId="{34024A3C-8A51-4F84-8C6A-88E9E3B2C416}" srcOrd="16" destOrd="0" presId="urn:microsoft.com/office/officeart/2009/3/layout/RandomtoResultProcess"/>
    <dgm:cxn modelId="{F565F5D6-E002-4DB1-8B4E-098AD97E2883}" type="presParOf" srcId="{6D1E8763-455C-49A9-BE97-C8A2F5E7374D}" destId="{B56ED21D-412A-49A6-93DE-822EDFA93796}" srcOrd="17" destOrd="0" presId="urn:microsoft.com/office/officeart/2009/3/layout/RandomtoResultProcess"/>
    <dgm:cxn modelId="{142747A3-6080-4C22-9724-774CA78A5633}" type="presParOf" srcId="{6D1E8763-455C-49A9-BE97-C8A2F5E7374D}" destId="{087F7942-B074-45A7-B596-A3A7B30FF7C0}" srcOrd="18" destOrd="0" presId="urn:microsoft.com/office/officeart/2009/3/layout/RandomtoResultProcess"/>
    <dgm:cxn modelId="{5F20290C-076E-41C8-87FF-6798D8014F01}" type="presParOf" srcId="{03A33228-B3E1-4296-B676-52D7926F9C97}" destId="{8CFC3C9D-7EEE-4A01-8698-EBC0AFC7070C}" srcOrd="1" destOrd="0" presId="urn:microsoft.com/office/officeart/2009/3/layout/RandomtoResultProcess"/>
    <dgm:cxn modelId="{C8CDCDBA-44D9-43C8-BCDC-FE0065FB275C}" type="presParOf" srcId="{8CFC3C9D-7EEE-4A01-8698-EBC0AFC7070C}" destId="{80D07809-9D88-44BC-BDF4-61139887EA62}" srcOrd="0" destOrd="0" presId="urn:microsoft.com/office/officeart/2009/3/layout/RandomtoResultProcess"/>
    <dgm:cxn modelId="{9117099E-C7E0-46E1-A290-30EA267AE6EA}" type="presParOf" srcId="{8CFC3C9D-7EEE-4A01-8698-EBC0AFC7070C}" destId="{8A1BC1E0-5EB9-4FE0-8C04-AE65027349BE}" srcOrd="1" destOrd="0" presId="urn:microsoft.com/office/officeart/2009/3/layout/RandomtoResultProcess"/>
    <dgm:cxn modelId="{90C26C67-0287-45B4-A2A3-3E6E41FD78D9}" type="presParOf" srcId="{03A33228-B3E1-4296-B676-52D7926F9C97}" destId="{C9DD0AF4-83D2-4EFC-88B1-4EDC4BB67005}" srcOrd="2" destOrd="0" presId="urn:microsoft.com/office/officeart/2009/3/layout/RandomtoResultProcess"/>
    <dgm:cxn modelId="{91B74062-CB22-4C2E-B4C6-26DFEBE144D8}" type="presParOf" srcId="{C9DD0AF4-83D2-4EFC-88B1-4EDC4BB67005}" destId="{D5F7078F-A0D0-438A-9B90-DCDF5815CA8C}" srcOrd="0" destOrd="0" presId="urn:microsoft.com/office/officeart/2009/3/layout/RandomtoResultProcess"/>
    <dgm:cxn modelId="{2352B909-7890-44EB-A973-AB35E071B20D}" type="presParOf" srcId="{C9DD0AF4-83D2-4EFC-88B1-4EDC4BB67005}" destId="{58BCA548-31B8-49CF-AF40-8488EF7DCDC7}" srcOrd="1" destOrd="0" presId="urn:microsoft.com/office/officeart/2009/3/layout/RandomtoResultProcess"/>
    <dgm:cxn modelId="{2BCD037E-5CD8-45BB-8A09-643D07BCC498}" type="presParOf" srcId="{03A33228-B3E1-4296-B676-52D7926F9C97}" destId="{C0CB96FA-AC0D-4226-A02B-441260294C8E}" srcOrd="3" destOrd="0" presId="urn:microsoft.com/office/officeart/2009/3/layout/RandomtoResultProcess"/>
    <dgm:cxn modelId="{00A6CE6B-F282-4E8F-B963-9F54FC36CD0F}" type="presParOf" srcId="{C0CB96FA-AC0D-4226-A02B-441260294C8E}" destId="{FA824B41-EAA0-43A5-80AA-41C8D549F36A}" srcOrd="0" destOrd="0" presId="urn:microsoft.com/office/officeart/2009/3/layout/RandomtoResultProcess"/>
    <dgm:cxn modelId="{630C9233-8596-4641-9228-BA08F6EA5ABC}" type="presParOf" srcId="{C0CB96FA-AC0D-4226-A02B-441260294C8E}" destId="{E3DA5392-CA04-435D-8C83-332D197C655A}" srcOrd="1" destOrd="0" presId="urn:microsoft.com/office/officeart/2009/3/layout/RandomtoResultProcess"/>
    <dgm:cxn modelId="{5B66D286-5CF2-48E5-926A-9C42785649D3}" type="presParOf" srcId="{03A33228-B3E1-4296-B676-52D7926F9C97}" destId="{5990E987-6A95-4483-9686-53713C25EEFD}" srcOrd="4" destOrd="0" presId="urn:microsoft.com/office/officeart/2009/3/layout/RandomtoResultProcess"/>
    <dgm:cxn modelId="{E273EC01-1CE8-4823-93C9-6F02E762D45C}" type="presParOf" srcId="{5990E987-6A95-4483-9686-53713C25EEFD}" destId="{6DDD7BE9-79AB-48B5-8329-EE48822E8181}" srcOrd="0" destOrd="0" presId="urn:microsoft.com/office/officeart/2009/3/layout/RandomtoResultProcess"/>
    <dgm:cxn modelId="{C25E236A-6EA3-49A9-B6E0-2CF277A79CD2}" type="presParOf" srcId="{5990E987-6A95-4483-9686-53713C25EEFD}" destId="{FFB136ED-AF87-47EA-B505-77981C845D73}" srcOrd="1" destOrd="0" presId="urn:microsoft.com/office/officeart/2009/3/layout/RandomtoResultProcess"/>
    <dgm:cxn modelId="{8AE32CE8-8A96-442E-876F-2FB8FAD26C4F}" type="presParOf" srcId="{03A33228-B3E1-4296-B676-52D7926F9C97}" destId="{5D43C9FC-BAB9-4F37-A887-BAA584A8F256}" srcOrd="5" destOrd="0" presId="urn:microsoft.com/office/officeart/2009/3/layout/RandomtoResultProcess"/>
    <dgm:cxn modelId="{A10D21CD-A7B1-49E6-840E-AAD17E72F94E}" type="presParOf" srcId="{5D43C9FC-BAB9-4F37-A887-BAA584A8F256}" destId="{B5483E8A-1D37-4CDE-9804-DC26DAA4D38D}" srcOrd="0" destOrd="0" presId="urn:microsoft.com/office/officeart/2009/3/layout/RandomtoResultProcess"/>
    <dgm:cxn modelId="{6B34E929-B692-4DBB-95BA-2D16FCC7C0F9}" type="presParOf" srcId="{5D43C9FC-BAB9-4F37-A887-BAA584A8F256}" destId="{D90613D2-81B5-40E1-80B8-0957221565F6}" srcOrd="1" destOrd="0" presId="urn:microsoft.com/office/officeart/2009/3/layout/RandomtoResultProcess"/>
    <dgm:cxn modelId="{C1D7E2F1-EA3F-4CBC-A0C8-144D4948C628}" type="presParOf" srcId="{03A33228-B3E1-4296-B676-52D7926F9C97}" destId="{E8ABA423-4463-44A2-B587-9B3E1B34421C}" srcOrd="6" destOrd="0" presId="urn:microsoft.com/office/officeart/2009/3/layout/RandomtoResultProcess"/>
    <dgm:cxn modelId="{D8F8CE0A-E5C3-4F43-868B-2F39281D7AFB}" type="presParOf" srcId="{E8ABA423-4463-44A2-B587-9B3E1B34421C}" destId="{93225E6C-330F-4FF7-9577-40F769F27963}" srcOrd="0" destOrd="0" presId="urn:microsoft.com/office/officeart/2009/3/layout/RandomtoResultProcess"/>
    <dgm:cxn modelId="{98115B32-D0BF-4ADC-9C79-6B5DCA7D9649}" type="presParOf" srcId="{E8ABA423-4463-44A2-B587-9B3E1B34421C}" destId="{30CB0CE1-F355-4ACB-A180-AF7716FAED02}" srcOrd="1" destOrd="0" presId="urn:microsoft.com/office/officeart/2009/3/layout/RandomtoResultProcess"/>
    <dgm:cxn modelId="{06F4E4F6-B32A-4161-999B-745F8A7DF8D8}" type="presParOf" srcId="{03A33228-B3E1-4296-B676-52D7926F9C97}" destId="{3E495658-1307-46A7-98D4-3E4560D70ADA}" srcOrd="7" destOrd="0" presId="urn:microsoft.com/office/officeart/2009/3/layout/RandomtoResultProcess"/>
    <dgm:cxn modelId="{40F378B7-06E8-4866-B358-F4F15956BBDE}" type="presParOf" srcId="{3E495658-1307-46A7-98D4-3E4560D70ADA}" destId="{5E474C67-9B90-4B44-943E-3486EC6794B4}" srcOrd="0" destOrd="0" presId="urn:microsoft.com/office/officeart/2009/3/layout/RandomtoResultProcess"/>
    <dgm:cxn modelId="{1BA6E5DB-E33C-47D7-AFF5-8206CBE20ABE}" type="presParOf" srcId="{3E495658-1307-46A7-98D4-3E4560D70ADA}" destId="{5BE06674-66F1-4F16-82E8-CBC87A546D42}" srcOrd="1" destOrd="0" presId="urn:microsoft.com/office/officeart/2009/3/layout/RandomtoResultProcess"/>
    <dgm:cxn modelId="{B2A09055-E466-4821-A983-D511BB87AC77}" type="presParOf" srcId="{03A33228-B3E1-4296-B676-52D7926F9C97}" destId="{87EB308A-C0AF-4098-9A68-EC9ED1E783B4}" srcOrd="8" destOrd="0" presId="urn:microsoft.com/office/officeart/2009/3/layout/RandomtoResultProcess"/>
    <dgm:cxn modelId="{DCBAA18B-4383-472E-A8DA-2696FEE2A77C}" type="presParOf" srcId="{87EB308A-C0AF-4098-9A68-EC9ED1E783B4}" destId="{05BEEA16-B0AD-42A3-8028-78A8A578B351}" srcOrd="0" destOrd="0" presId="urn:microsoft.com/office/officeart/2009/3/layout/RandomtoResultProcess"/>
    <dgm:cxn modelId="{B02F3B8B-C9C6-46AF-9554-430636FC622B}" type="presParOf" srcId="{87EB308A-C0AF-4098-9A68-EC9ED1E783B4}" destId="{58AD7B1D-F80A-4134-8ED9-C570C61EB5F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2F25B54-7ABB-4DD2-8889-F2CFC21D131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D38C542-A218-41F4-8CEC-33E053713DCD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Purpose of text mining 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6FFA0BC8-0EB3-449F-A1A9-ABD221948B68}" type="par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82DBB876-E5B3-47D4-B3FD-D8F10AB72D04}" type="sibTrans" cxnId="{4D9D6B26-FE06-4D7E-A59D-650A2D2325F3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6FDC79C5-0392-4B91-94CA-7CB2CA18C1B0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Tools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1B4DE882-FCFA-4373-A7FD-33A1E302BB22}" type="par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4DC7EE98-BB06-4BF6-9CF9-275D88AB6EBF}" type="sibTrans" cxnId="{B9700EA6-103E-48A9-8F3C-116947F608A2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9C79CFAB-2C70-486D-B39A-E2C802B6BF66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sz="1200" dirty="0" err="1">
              <a:latin typeface="Arial Black" panose="020B0A04020102020204" pitchFamily="34" charset="0"/>
            </a:rPr>
            <a:t>Ngram</a:t>
          </a:r>
          <a:endParaRPr lang="zh-TW" altLang="en-US" sz="1200" dirty="0">
            <a:latin typeface="Arial Black" panose="020B0A04020102020204" pitchFamily="34" charset="0"/>
          </a:endParaRPr>
        </a:p>
      </dgm:t>
    </dgm:pt>
    <dgm:pt modelId="{AEFA0ECB-81F1-43CE-8A40-F56CEEE0C68B}" type="par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CA3AFFF-240F-4D91-85EE-E48B73181A28}" type="sibTrans" cxnId="{2182E1EE-C104-4C1F-B170-C4642D77BB25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DD05D6B3-4705-415D-A3A6-7FD419845F56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TF-IDF</a:t>
          </a:r>
        </a:p>
      </dgm:t>
    </dgm:pt>
    <dgm:pt modelId="{E6C73BEF-242B-4F6E-A1DE-BC54A26D69AB}" type="par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07097C13-C49C-417F-BBE2-78F45F20FC22}" type="sibTrans" cxnId="{032F904E-0EFC-4918-96CB-FAA5B2DD6E7A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A6F45D50-B918-4597-B91F-F98D6961FF4A}">
      <dgm:prSet phldrT="[文字]" custT="1"/>
      <dgm:spPr/>
      <dgm:t>
        <a:bodyPr/>
        <a:lstStyle/>
        <a:p>
          <a:r>
            <a:rPr lang="en-US" altLang="zh-TW" sz="1200" dirty="0">
              <a:latin typeface="Arial Black" panose="020B0A04020102020204" pitchFamily="34" charset="0"/>
            </a:rPr>
            <a:t>Word2vec</a:t>
          </a:r>
        </a:p>
      </dgm:t>
    </dgm:pt>
    <dgm:pt modelId="{A7CA4164-D8AC-4476-ADE9-A50FD81137C5}" type="par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2E9F798E-2953-4E94-9364-7ED3E1E85FEC}" type="sibTrans" cxnId="{2D8B7AF6-37D4-4A13-9F60-0DD59EFB4D91}">
      <dgm:prSet/>
      <dgm:spPr/>
      <dgm:t>
        <a:bodyPr/>
        <a:lstStyle/>
        <a:p>
          <a:endParaRPr lang="zh-TW" altLang="en-US" sz="3200">
            <a:latin typeface="Arial Black" panose="020B0A04020102020204" pitchFamily="34" charset="0"/>
          </a:endParaRPr>
        </a:p>
      </dgm:t>
    </dgm:pt>
    <dgm:pt modelId="{71A210FB-E0F9-47F2-95AF-95BD4835F77C}" type="pres">
      <dgm:prSet presAssocID="{72F25B54-7ABB-4DD2-8889-F2CFC21D131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A18BDD8A-52A6-4053-A624-D592E2074BEB}" type="pres">
      <dgm:prSet presAssocID="{CD38C542-A218-41F4-8CEC-33E053713DCD}" presName="chaos" presStyleCnt="0"/>
      <dgm:spPr/>
    </dgm:pt>
    <dgm:pt modelId="{8E83A3F2-05B7-4D96-AF3F-49F665A5C8EB}" type="pres">
      <dgm:prSet presAssocID="{CD38C542-A218-41F4-8CEC-33E053713DCD}" presName="parTx1" presStyleLbl="revTx" presStyleIdx="0" presStyleCnt="4"/>
      <dgm:spPr/>
      <dgm:t>
        <a:bodyPr/>
        <a:lstStyle/>
        <a:p>
          <a:endParaRPr lang="zh-TW" altLang="en-US"/>
        </a:p>
      </dgm:t>
    </dgm:pt>
    <dgm:pt modelId="{C631F84A-38CC-4A77-93D7-48EE208C3E9A}" type="pres">
      <dgm:prSet presAssocID="{CD38C542-A218-41F4-8CEC-33E053713DCD}" presName="c1" presStyleLbl="node1" presStyleIdx="0" presStyleCnt="19"/>
      <dgm:spPr/>
    </dgm:pt>
    <dgm:pt modelId="{13BCB966-2097-43BD-A2C6-92CEB3113CD5}" type="pres">
      <dgm:prSet presAssocID="{CD38C542-A218-41F4-8CEC-33E053713DCD}" presName="c2" presStyleLbl="node1" presStyleIdx="1" presStyleCnt="19"/>
      <dgm:spPr/>
    </dgm:pt>
    <dgm:pt modelId="{0A72E856-E14D-4429-BB74-CD092282B43B}" type="pres">
      <dgm:prSet presAssocID="{CD38C542-A218-41F4-8CEC-33E053713DCD}" presName="c3" presStyleLbl="node1" presStyleIdx="2" presStyleCnt="19"/>
      <dgm:spPr/>
    </dgm:pt>
    <dgm:pt modelId="{46F72E11-0D79-443C-A3A4-45FC7BC0314D}" type="pres">
      <dgm:prSet presAssocID="{CD38C542-A218-41F4-8CEC-33E053713DCD}" presName="c4" presStyleLbl="node1" presStyleIdx="3" presStyleCnt="19"/>
      <dgm:spPr/>
    </dgm:pt>
    <dgm:pt modelId="{0B6AAE4C-5EDD-4FC5-B712-5AE5D59BA320}" type="pres">
      <dgm:prSet presAssocID="{CD38C542-A218-41F4-8CEC-33E053713DCD}" presName="c5" presStyleLbl="node1" presStyleIdx="4" presStyleCnt="19"/>
      <dgm:spPr/>
    </dgm:pt>
    <dgm:pt modelId="{E0373D39-C615-4E0B-9813-35839C5621B9}" type="pres">
      <dgm:prSet presAssocID="{CD38C542-A218-41F4-8CEC-33E053713DCD}" presName="c6" presStyleLbl="node1" presStyleIdx="5" presStyleCnt="19"/>
      <dgm:spPr/>
    </dgm:pt>
    <dgm:pt modelId="{2DD03958-616A-40EA-9746-6F884F541D38}" type="pres">
      <dgm:prSet presAssocID="{CD38C542-A218-41F4-8CEC-33E053713DCD}" presName="c7" presStyleLbl="node1" presStyleIdx="6" presStyleCnt="19"/>
      <dgm:spPr/>
    </dgm:pt>
    <dgm:pt modelId="{B311B0AD-EABE-4571-B8DA-CFFDD8DBFCE5}" type="pres">
      <dgm:prSet presAssocID="{CD38C542-A218-41F4-8CEC-33E053713DCD}" presName="c8" presStyleLbl="node1" presStyleIdx="7" presStyleCnt="19"/>
      <dgm:spPr/>
    </dgm:pt>
    <dgm:pt modelId="{CD18D1BC-8D6A-4375-BFA5-31334A482342}" type="pres">
      <dgm:prSet presAssocID="{CD38C542-A218-41F4-8CEC-33E053713DCD}" presName="c9" presStyleLbl="node1" presStyleIdx="8" presStyleCnt="19"/>
      <dgm:spPr/>
    </dgm:pt>
    <dgm:pt modelId="{19E6E0ED-970D-4519-9C02-DD708DC56E51}" type="pres">
      <dgm:prSet presAssocID="{CD38C542-A218-41F4-8CEC-33E053713DCD}" presName="c10" presStyleLbl="node1" presStyleIdx="9" presStyleCnt="19"/>
      <dgm:spPr/>
    </dgm:pt>
    <dgm:pt modelId="{9155D7AE-B9DF-4290-AF47-A59E4394F087}" type="pres">
      <dgm:prSet presAssocID="{CD38C542-A218-41F4-8CEC-33E053713DCD}" presName="c11" presStyleLbl="node1" presStyleIdx="10" presStyleCnt="19"/>
      <dgm:spPr/>
    </dgm:pt>
    <dgm:pt modelId="{B2509CF6-9BFD-4A50-B574-9E0B5EECAC1C}" type="pres">
      <dgm:prSet presAssocID="{CD38C542-A218-41F4-8CEC-33E053713DCD}" presName="c12" presStyleLbl="node1" presStyleIdx="11" presStyleCnt="19"/>
      <dgm:spPr/>
    </dgm:pt>
    <dgm:pt modelId="{5D99833A-0593-4F11-930C-18BF3CBF80F5}" type="pres">
      <dgm:prSet presAssocID="{CD38C542-A218-41F4-8CEC-33E053713DCD}" presName="c13" presStyleLbl="node1" presStyleIdx="12" presStyleCnt="19"/>
      <dgm:spPr/>
    </dgm:pt>
    <dgm:pt modelId="{4C50B6EE-2DC2-49A8-A3C3-FF8E09B24DF0}" type="pres">
      <dgm:prSet presAssocID="{CD38C542-A218-41F4-8CEC-33E053713DCD}" presName="c14" presStyleLbl="node1" presStyleIdx="13" presStyleCnt="19"/>
      <dgm:spPr/>
    </dgm:pt>
    <dgm:pt modelId="{A7064C6D-1834-46F5-B39D-8911914189BE}" type="pres">
      <dgm:prSet presAssocID="{CD38C542-A218-41F4-8CEC-33E053713DCD}" presName="c15" presStyleLbl="node1" presStyleIdx="14" presStyleCnt="19"/>
      <dgm:spPr/>
    </dgm:pt>
    <dgm:pt modelId="{096DD95C-7EDD-4C7B-B85D-824D124D0AE9}" type="pres">
      <dgm:prSet presAssocID="{CD38C542-A218-41F4-8CEC-33E053713DCD}" presName="c16" presStyleLbl="node1" presStyleIdx="15" presStyleCnt="19"/>
      <dgm:spPr/>
    </dgm:pt>
    <dgm:pt modelId="{64394008-270F-4CBB-8A03-42F3E7B7DE94}" type="pres">
      <dgm:prSet presAssocID="{CD38C542-A218-41F4-8CEC-33E053713DCD}" presName="c17" presStyleLbl="node1" presStyleIdx="16" presStyleCnt="19"/>
      <dgm:spPr/>
    </dgm:pt>
    <dgm:pt modelId="{B234845C-D194-4E9C-92B4-0E0605C91678}" type="pres">
      <dgm:prSet presAssocID="{CD38C542-A218-41F4-8CEC-33E053713DCD}" presName="c18" presStyleLbl="node1" presStyleIdx="17" presStyleCnt="19"/>
      <dgm:spPr/>
    </dgm:pt>
    <dgm:pt modelId="{D718412E-FB46-49F4-BE20-6CC364663BD8}" type="pres">
      <dgm:prSet presAssocID="{82DBB876-E5B3-47D4-B3FD-D8F10AB72D04}" presName="chevronComposite1" presStyleCnt="0"/>
      <dgm:spPr/>
    </dgm:pt>
    <dgm:pt modelId="{D85BAD00-D2FC-4365-9474-56B86A2D9764}" type="pres">
      <dgm:prSet presAssocID="{82DBB876-E5B3-47D4-B3FD-D8F10AB72D04}" presName="chevron1" presStyleLbl="sibTrans2D1" presStyleIdx="0" presStyleCnt="4"/>
      <dgm:spPr/>
    </dgm:pt>
    <dgm:pt modelId="{667EA9E0-75EA-49CA-BCB4-59562A7EEF31}" type="pres">
      <dgm:prSet presAssocID="{82DBB876-E5B3-47D4-B3FD-D8F10AB72D04}" presName="spChevron1" presStyleCnt="0"/>
      <dgm:spPr/>
    </dgm:pt>
    <dgm:pt modelId="{1036212D-8D0B-4A91-BD10-B6B9DDF4867E}" type="pres">
      <dgm:prSet presAssocID="{6FDC79C5-0392-4B91-94CA-7CB2CA18C1B0}" presName="middle" presStyleCnt="0"/>
      <dgm:spPr/>
    </dgm:pt>
    <dgm:pt modelId="{2B199C46-5069-4200-B7BE-2E10203E37FD}" type="pres">
      <dgm:prSet presAssocID="{6FDC79C5-0392-4B91-94CA-7CB2CA18C1B0}" presName="parTxMid" presStyleLbl="revTx" presStyleIdx="1" presStyleCnt="4"/>
      <dgm:spPr/>
      <dgm:t>
        <a:bodyPr/>
        <a:lstStyle/>
        <a:p>
          <a:endParaRPr lang="zh-TW" altLang="en-US"/>
        </a:p>
      </dgm:t>
    </dgm:pt>
    <dgm:pt modelId="{4ADF22C2-DD0E-441F-9322-AC33DC77503A}" type="pres">
      <dgm:prSet presAssocID="{6FDC79C5-0392-4B91-94CA-7CB2CA18C1B0}" presName="spMid" presStyleCnt="0"/>
      <dgm:spPr/>
    </dgm:pt>
    <dgm:pt modelId="{A7475291-D3D7-4BD5-B4C0-23F14EEA103E}" type="pres">
      <dgm:prSet presAssocID="{4DC7EE98-BB06-4BF6-9CF9-275D88AB6EBF}" presName="chevronComposite1" presStyleCnt="0"/>
      <dgm:spPr/>
    </dgm:pt>
    <dgm:pt modelId="{08F4778E-B0F0-4672-9752-6DC092E39EFB}" type="pres">
      <dgm:prSet presAssocID="{4DC7EE98-BB06-4BF6-9CF9-275D88AB6EBF}" presName="chevron1" presStyleLbl="sibTrans2D1" presStyleIdx="1" presStyleCnt="4"/>
      <dgm:spPr/>
    </dgm:pt>
    <dgm:pt modelId="{170419B9-DB0B-4A47-81E5-DA3A4C897C13}" type="pres">
      <dgm:prSet presAssocID="{4DC7EE98-BB06-4BF6-9CF9-275D88AB6EBF}" presName="spChevron1" presStyleCnt="0"/>
      <dgm:spPr/>
    </dgm:pt>
    <dgm:pt modelId="{B6E8665A-BBA3-443B-993B-EB0188322817}" type="pres">
      <dgm:prSet presAssocID="{9C79CFAB-2C70-486D-B39A-E2C802B6BF66}" presName="middle" presStyleCnt="0"/>
      <dgm:spPr/>
    </dgm:pt>
    <dgm:pt modelId="{2801F0E6-EF46-4D1F-BED8-5834C4CF45BA}" type="pres">
      <dgm:prSet presAssocID="{9C79CFAB-2C70-486D-B39A-E2C802B6BF66}" presName="parTxMid" presStyleLbl="revTx" presStyleIdx="2" presStyleCnt="4"/>
      <dgm:spPr/>
      <dgm:t>
        <a:bodyPr/>
        <a:lstStyle/>
        <a:p>
          <a:endParaRPr lang="zh-TW" altLang="en-US"/>
        </a:p>
      </dgm:t>
    </dgm:pt>
    <dgm:pt modelId="{23B8A105-314A-4816-A742-34D58903DE22}" type="pres">
      <dgm:prSet presAssocID="{9C79CFAB-2C70-486D-B39A-E2C802B6BF66}" presName="spMid" presStyleCnt="0"/>
      <dgm:spPr/>
    </dgm:pt>
    <dgm:pt modelId="{CD7828F3-3A08-4D1F-BFC9-4168AA01E4DC}" type="pres">
      <dgm:prSet presAssocID="{0CA3AFFF-240F-4D91-85EE-E48B73181A28}" presName="chevronComposite1" presStyleCnt="0"/>
      <dgm:spPr/>
    </dgm:pt>
    <dgm:pt modelId="{637E8FA4-ABBC-4DE7-B641-FC1BCBA989C9}" type="pres">
      <dgm:prSet presAssocID="{0CA3AFFF-240F-4D91-85EE-E48B73181A28}" presName="chevron1" presStyleLbl="sibTrans2D1" presStyleIdx="2" presStyleCnt="4"/>
      <dgm:spPr/>
    </dgm:pt>
    <dgm:pt modelId="{ED61475B-BB6D-45C6-BC23-3A15C55F44CB}" type="pres">
      <dgm:prSet presAssocID="{0CA3AFFF-240F-4D91-85EE-E48B73181A28}" presName="spChevron1" presStyleCnt="0"/>
      <dgm:spPr/>
    </dgm:pt>
    <dgm:pt modelId="{E2AE3B57-2FF1-4B4C-BEFC-69825935CA77}" type="pres">
      <dgm:prSet presAssocID="{DD05D6B3-4705-415D-A3A6-7FD419845F56}" presName="middle" presStyleCnt="0"/>
      <dgm:spPr/>
    </dgm:pt>
    <dgm:pt modelId="{A58598E6-6F72-4009-8269-66EE2AAAF3F5}" type="pres">
      <dgm:prSet presAssocID="{DD05D6B3-4705-415D-A3A6-7FD419845F56}" presName="parTxMid" presStyleLbl="revTx" presStyleIdx="3" presStyleCnt="4"/>
      <dgm:spPr/>
      <dgm:t>
        <a:bodyPr/>
        <a:lstStyle/>
        <a:p>
          <a:endParaRPr lang="zh-TW" altLang="en-US"/>
        </a:p>
      </dgm:t>
    </dgm:pt>
    <dgm:pt modelId="{9F76B3D7-81B2-4F62-BF98-A6D7854E231E}" type="pres">
      <dgm:prSet presAssocID="{DD05D6B3-4705-415D-A3A6-7FD419845F56}" presName="spMid" presStyleCnt="0"/>
      <dgm:spPr/>
    </dgm:pt>
    <dgm:pt modelId="{42F1D7ED-2FF5-40A5-8C07-7E5CC7BB1A44}" type="pres">
      <dgm:prSet presAssocID="{07097C13-C49C-417F-BBE2-78F45F20FC22}" presName="chevronComposite1" presStyleCnt="0"/>
      <dgm:spPr/>
    </dgm:pt>
    <dgm:pt modelId="{712470ED-F23F-455C-BCFD-21830F9E969E}" type="pres">
      <dgm:prSet presAssocID="{07097C13-C49C-417F-BBE2-78F45F20FC22}" presName="chevron1" presStyleLbl="sibTrans2D1" presStyleIdx="3" presStyleCnt="4"/>
      <dgm:spPr/>
    </dgm:pt>
    <dgm:pt modelId="{7A58D81D-EBFA-4059-A9A2-502ECAF1B7EE}" type="pres">
      <dgm:prSet presAssocID="{07097C13-C49C-417F-BBE2-78F45F20FC22}" presName="spChevron1" presStyleCnt="0"/>
      <dgm:spPr/>
    </dgm:pt>
    <dgm:pt modelId="{6AF73694-5811-46B1-BD65-5599924249FC}" type="pres">
      <dgm:prSet presAssocID="{A6F45D50-B918-4597-B91F-F98D6961FF4A}" presName="last" presStyleCnt="0"/>
      <dgm:spPr/>
    </dgm:pt>
    <dgm:pt modelId="{97332279-DB2B-4E30-B749-A62E5AC92734}" type="pres">
      <dgm:prSet presAssocID="{A6F45D50-B918-4597-B91F-F98D6961FF4A}" presName="circleTx" presStyleLbl="node1" presStyleIdx="18" presStyleCnt="19" custScaleX="121695" custScaleY="118948"/>
      <dgm:spPr/>
      <dgm:t>
        <a:bodyPr/>
        <a:lstStyle/>
        <a:p>
          <a:endParaRPr lang="zh-TW" altLang="en-US"/>
        </a:p>
      </dgm:t>
    </dgm:pt>
    <dgm:pt modelId="{B7FC5238-9563-425D-96C0-72EE901D1C4F}" type="pres">
      <dgm:prSet presAssocID="{A6F45D50-B918-4597-B91F-F98D6961FF4A}" presName="spN" presStyleCnt="0"/>
      <dgm:spPr/>
    </dgm:pt>
  </dgm:ptLst>
  <dgm:cxnLst>
    <dgm:cxn modelId="{4D9D6B26-FE06-4D7E-A59D-650A2D2325F3}" srcId="{72F25B54-7ABB-4DD2-8889-F2CFC21D1312}" destId="{CD38C542-A218-41F4-8CEC-33E053713DCD}" srcOrd="0" destOrd="0" parTransId="{6FFA0BC8-0EB3-449F-A1A9-ABD221948B68}" sibTransId="{82DBB876-E5B3-47D4-B3FD-D8F10AB72D04}"/>
    <dgm:cxn modelId="{D51658FA-9FC0-4E92-9462-4E3874B6CE80}" type="presOf" srcId="{72F25B54-7ABB-4DD2-8889-F2CFC21D1312}" destId="{71A210FB-E0F9-47F2-95AF-95BD4835F77C}" srcOrd="0" destOrd="0" presId="urn:microsoft.com/office/officeart/2009/3/layout/RandomtoResultProcess"/>
    <dgm:cxn modelId="{CCD450C3-EE1B-4BCB-A8DE-32F2B17E1CD8}" type="presOf" srcId="{6FDC79C5-0392-4B91-94CA-7CB2CA18C1B0}" destId="{2B199C46-5069-4200-B7BE-2E10203E37FD}" srcOrd="0" destOrd="0" presId="urn:microsoft.com/office/officeart/2009/3/layout/RandomtoResultProcess"/>
    <dgm:cxn modelId="{2182E1EE-C104-4C1F-B170-C4642D77BB25}" srcId="{72F25B54-7ABB-4DD2-8889-F2CFC21D1312}" destId="{9C79CFAB-2C70-486D-B39A-E2C802B6BF66}" srcOrd="2" destOrd="0" parTransId="{AEFA0ECB-81F1-43CE-8A40-F56CEEE0C68B}" sibTransId="{0CA3AFFF-240F-4D91-85EE-E48B73181A28}"/>
    <dgm:cxn modelId="{7E271612-2F93-4C3E-AFD9-B85143666B4F}" type="presOf" srcId="{A6F45D50-B918-4597-B91F-F98D6961FF4A}" destId="{97332279-DB2B-4E30-B749-A62E5AC92734}" srcOrd="0" destOrd="0" presId="urn:microsoft.com/office/officeart/2009/3/layout/RandomtoResultProcess"/>
    <dgm:cxn modelId="{B9700EA6-103E-48A9-8F3C-116947F608A2}" srcId="{72F25B54-7ABB-4DD2-8889-F2CFC21D1312}" destId="{6FDC79C5-0392-4B91-94CA-7CB2CA18C1B0}" srcOrd="1" destOrd="0" parTransId="{1B4DE882-FCFA-4373-A7FD-33A1E302BB22}" sibTransId="{4DC7EE98-BB06-4BF6-9CF9-275D88AB6EBF}"/>
    <dgm:cxn modelId="{F6A20C4A-E696-4419-BC1E-B3085A7A0647}" type="presOf" srcId="{DD05D6B3-4705-415D-A3A6-7FD419845F56}" destId="{A58598E6-6F72-4009-8269-66EE2AAAF3F5}" srcOrd="0" destOrd="0" presId="urn:microsoft.com/office/officeart/2009/3/layout/RandomtoResultProcess"/>
    <dgm:cxn modelId="{83878B72-2FE2-45F1-A432-183FD087F2E5}" type="presOf" srcId="{9C79CFAB-2C70-486D-B39A-E2C802B6BF66}" destId="{2801F0E6-EF46-4D1F-BED8-5834C4CF45BA}" srcOrd="0" destOrd="0" presId="urn:microsoft.com/office/officeart/2009/3/layout/RandomtoResultProcess"/>
    <dgm:cxn modelId="{2D8B7AF6-37D4-4A13-9F60-0DD59EFB4D91}" srcId="{72F25B54-7ABB-4DD2-8889-F2CFC21D1312}" destId="{A6F45D50-B918-4597-B91F-F98D6961FF4A}" srcOrd="4" destOrd="0" parTransId="{A7CA4164-D8AC-4476-ADE9-A50FD81137C5}" sibTransId="{2E9F798E-2953-4E94-9364-7ED3E1E85FEC}"/>
    <dgm:cxn modelId="{BF84F9CF-B233-40F8-896F-34C45FB08C6B}" type="presOf" srcId="{CD38C542-A218-41F4-8CEC-33E053713DCD}" destId="{8E83A3F2-05B7-4D96-AF3F-49F665A5C8EB}" srcOrd="0" destOrd="0" presId="urn:microsoft.com/office/officeart/2009/3/layout/RandomtoResultProcess"/>
    <dgm:cxn modelId="{032F904E-0EFC-4918-96CB-FAA5B2DD6E7A}" srcId="{72F25B54-7ABB-4DD2-8889-F2CFC21D1312}" destId="{DD05D6B3-4705-415D-A3A6-7FD419845F56}" srcOrd="3" destOrd="0" parTransId="{E6C73BEF-242B-4F6E-A1DE-BC54A26D69AB}" sibTransId="{07097C13-C49C-417F-BBE2-78F45F20FC22}"/>
    <dgm:cxn modelId="{9356A8FA-423C-49EC-9CED-D0EE11104E2F}" type="presParOf" srcId="{71A210FB-E0F9-47F2-95AF-95BD4835F77C}" destId="{A18BDD8A-52A6-4053-A624-D592E2074BEB}" srcOrd="0" destOrd="0" presId="urn:microsoft.com/office/officeart/2009/3/layout/RandomtoResultProcess"/>
    <dgm:cxn modelId="{FED92F3D-15F6-42A3-B47C-56C29E971748}" type="presParOf" srcId="{A18BDD8A-52A6-4053-A624-D592E2074BEB}" destId="{8E83A3F2-05B7-4D96-AF3F-49F665A5C8EB}" srcOrd="0" destOrd="0" presId="urn:microsoft.com/office/officeart/2009/3/layout/RandomtoResultProcess"/>
    <dgm:cxn modelId="{A882EE79-290E-4FB2-AB3F-4D3E165B11D7}" type="presParOf" srcId="{A18BDD8A-52A6-4053-A624-D592E2074BEB}" destId="{C631F84A-38CC-4A77-93D7-48EE208C3E9A}" srcOrd="1" destOrd="0" presId="urn:microsoft.com/office/officeart/2009/3/layout/RandomtoResultProcess"/>
    <dgm:cxn modelId="{5BD4BC96-7FDD-4F8A-909D-5B3F60C9297F}" type="presParOf" srcId="{A18BDD8A-52A6-4053-A624-D592E2074BEB}" destId="{13BCB966-2097-43BD-A2C6-92CEB3113CD5}" srcOrd="2" destOrd="0" presId="urn:microsoft.com/office/officeart/2009/3/layout/RandomtoResultProcess"/>
    <dgm:cxn modelId="{CCFF3B9E-A08C-45C5-A35D-CBEFAF2749A1}" type="presParOf" srcId="{A18BDD8A-52A6-4053-A624-D592E2074BEB}" destId="{0A72E856-E14D-4429-BB74-CD092282B43B}" srcOrd="3" destOrd="0" presId="urn:microsoft.com/office/officeart/2009/3/layout/RandomtoResultProcess"/>
    <dgm:cxn modelId="{931A3CDD-AE70-40D0-A80B-EE26D8BD44B9}" type="presParOf" srcId="{A18BDD8A-52A6-4053-A624-D592E2074BEB}" destId="{46F72E11-0D79-443C-A3A4-45FC7BC0314D}" srcOrd="4" destOrd="0" presId="urn:microsoft.com/office/officeart/2009/3/layout/RandomtoResultProcess"/>
    <dgm:cxn modelId="{4273F198-78E8-459E-93EC-88111889CB5B}" type="presParOf" srcId="{A18BDD8A-52A6-4053-A624-D592E2074BEB}" destId="{0B6AAE4C-5EDD-4FC5-B712-5AE5D59BA320}" srcOrd="5" destOrd="0" presId="urn:microsoft.com/office/officeart/2009/3/layout/RandomtoResultProcess"/>
    <dgm:cxn modelId="{3CD6F2C2-F14A-47B1-BFF9-A2B8E7CDE2F9}" type="presParOf" srcId="{A18BDD8A-52A6-4053-A624-D592E2074BEB}" destId="{E0373D39-C615-4E0B-9813-35839C5621B9}" srcOrd="6" destOrd="0" presId="urn:microsoft.com/office/officeart/2009/3/layout/RandomtoResultProcess"/>
    <dgm:cxn modelId="{679FF9EC-8CC7-4F30-B94F-B17A9B5DD697}" type="presParOf" srcId="{A18BDD8A-52A6-4053-A624-D592E2074BEB}" destId="{2DD03958-616A-40EA-9746-6F884F541D38}" srcOrd="7" destOrd="0" presId="urn:microsoft.com/office/officeart/2009/3/layout/RandomtoResultProcess"/>
    <dgm:cxn modelId="{B8639D1F-9B8F-4F5D-A670-A95A6A4659C4}" type="presParOf" srcId="{A18BDD8A-52A6-4053-A624-D592E2074BEB}" destId="{B311B0AD-EABE-4571-B8DA-CFFDD8DBFCE5}" srcOrd="8" destOrd="0" presId="urn:microsoft.com/office/officeart/2009/3/layout/RandomtoResultProcess"/>
    <dgm:cxn modelId="{53818611-02B1-4B86-B21B-6FE1C93A5842}" type="presParOf" srcId="{A18BDD8A-52A6-4053-A624-D592E2074BEB}" destId="{CD18D1BC-8D6A-4375-BFA5-31334A482342}" srcOrd="9" destOrd="0" presId="urn:microsoft.com/office/officeart/2009/3/layout/RandomtoResultProcess"/>
    <dgm:cxn modelId="{B1CF72D1-E684-431B-AD05-1A41E7E56E91}" type="presParOf" srcId="{A18BDD8A-52A6-4053-A624-D592E2074BEB}" destId="{19E6E0ED-970D-4519-9C02-DD708DC56E51}" srcOrd="10" destOrd="0" presId="urn:microsoft.com/office/officeart/2009/3/layout/RandomtoResultProcess"/>
    <dgm:cxn modelId="{4FC81335-8DF8-4AAA-9089-2B2879D272CC}" type="presParOf" srcId="{A18BDD8A-52A6-4053-A624-D592E2074BEB}" destId="{9155D7AE-B9DF-4290-AF47-A59E4394F087}" srcOrd="11" destOrd="0" presId="urn:microsoft.com/office/officeart/2009/3/layout/RandomtoResultProcess"/>
    <dgm:cxn modelId="{6D894AD7-9592-4EEA-AC09-B6026E5C8032}" type="presParOf" srcId="{A18BDD8A-52A6-4053-A624-D592E2074BEB}" destId="{B2509CF6-9BFD-4A50-B574-9E0B5EECAC1C}" srcOrd="12" destOrd="0" presId="urn:microsoft.com/office/officeart/2009/3/layout/RandomtoResultProcess"/>
    <dgm:cxn modelId="{351BB5F6-F4CF-4E8D-B920-55890C661C51}" type="presParOf" srcId="{A18BDD8A-52A6-4053-A624-D592E2074BEB}" destId="{5D99833A-0593-4F11-930C-18BF3CBF80F5}" srcOrd="13" destOrd="0" presId="urn:microsoft.com/office/officeart/2009/3/layout/RandomtoResultProcess"/>
    <dgm:cxn modelId="{CE83AB63-9C24-4DB5-81DD-2E2038BE2A27}" type="presParOf" srcId="{A18BDD8A-52A6-4053-A624-D592E2074BEB}" destId="{4C50B6EE-2DC2-49A8-A3C3-FF8E09B24DF0}" srcOrd="14" destOrd="0" presId="urn:microsoft.com/office/officeart/2009/3/layout/RandomtoResultProcess"/>
    <dgm:cxn modelId="{7F1C18CD-FF4C-48FC-AC2C-A25E7A584262}" type="presParOf" srcId="{A18BDD8A-52A6-4053-A624-D592E2074BEB}" destId="{A7064C6D-1834-46F5-B39D-8911914189BE}" srcOrd="15" destOrd="0" presId="urn:microsoft.com/office/officeart/2009/3/layout/RandomtoResultProcess"/>
    <dgm:cxn modelId="{AD458C35-24D8-4762-B82B-6EF9780748E3}" type="presParOf" srcId="{A18BDD8A-52A6-4053-A624-D592E2074BEB}" destId="{096DD95C-7EDD-4C7B-B85D-824D124D0AE9}" srcOrd="16" destOrd="0" presId="urn:microsoft.com/office/officeart/2009/3/layout/RandomtoResultProcess"/>
    <dgm:cxn modelId="{92C25F4D-4D88-46AC-A02C-A191EE7BA1C5}" type="presParOf" srcId="{A18BDD8A-52A6-4053-A624-D592E2074BEB}" destId="{64394008-270F-4CBB-8A03-42F3E7B7DE94}" srcOrd="17" destOrd="0" presId="urn:microsoft.com/office/officeart/2009/3/layout/RandomtoResultProcess"/>
    <dgm:cxn modelId="{80CEAFC4-C185-4A00-9E87-9F8B5CD0CC26}" type="presParOf" srcId="{A18BDD8A-52A6-4053-A624-D592E2074BEB}" destId="{B234845C-D194-4E9C-92B4-0E0605C91678}" srcOrd="18" destOrd="0" presId="urn:microsoft.com/office/officeart/2009/3/layout/RandomtoResultProcess"/>
    <dgm:cxn modelId="{26C3AB40-3BD1-468F-9F73-AA6DDD43575D}" type="presParOf" srcId="{71A210FB-E0F9-47F2-95AF-95BD4835F77C}" destId="{D718412E-FB46-49F4-BE20-6CC364663BD8}" srcOrd="1" destOrd="0" presId="urn:microsoft.com/office/officeart/2009/3/layout/RandomtoResultProcess"/>
    <dgm:cxn modelId="{F4544A5E-E7C6-435E-8FE1-956D7CFCF0E0}" type="presParOf" srcId="{D718412E-FB46-49F4-BE20-6CC364663BD8}" destId="{D85BAD00-D2FC-4365-9474-56B86A2D9764}" srcOrd="0" destOrd="0" presId="urn:microsoft.com/office/officeart/2009/3/layout/RandomtoResultProcess"/>
    <dgm:cxn modelId="{7C10A7BF-5B9A-42BC-9CBF-025289E713FF}" type="presParOf" srcId="{D718412E-FB46-49F4-BE20-6CC364663BD8}" destId="{667EA9E0-75EA-49CA-BCB4-59562A7EEF31}" srcOrd="1" destOrd="0" presId="urn:microsoft.com/office/officeart/2009/3/layout/RandomtoResultProcess"/>
    <dgm:cxn modelId="{E4A532F4-C07B-4DF5-AEE6-96C20747B3DF}" type="presParOf" srcId="{71A210FB-E0F9-47F2-95AF-95BD4835F77C}" destId="{1036212D-8D0B-4A91-BD10-B6B9DDF4867E}" srcOrd="2" destOrd="0" presId="urn:microsoft.com/office/officeart/2009/3/layout/RandomtoResultProcess"/>
    <dgm:cxn modelId="{8C43C1F3-08B3-4153-BB3A-DB424F84AEED}" type="presParOf" srcId="{1036212D-8D0B-4A91-BD10-B6B9DDF4867E}" destId="{2B199C46-5069-4200-B7BE-2E10203E37FD}" srcOrd="0" destOrd="0" presId="urn:microsoft.com/office/officeart/2009/3/layout/RandomtoResultProcess"/>
    <dgm:cxn modelId="{637869BE-D9D4-4C52-ACCE-C9FC18269EC7}" type="presParOf" srcId="{1036212D-8D0B-4A91-BD10-B6B9DDF4867E}" destId="{4ADF22C2-DD0E-441F-9322-AC33DC77503A}" srcOrd="1" destOrd="0" presId="urn:microsoft.com/office/officeart/2009/3/layout/RandomtoResultProcess"/>
    <dgm:cxn modelId="{E94079AF-39E3-4839-BB12-09A3993AF72E}" type="presParOf" srcId="{71A210FB-E0F9-47F2-95AF-95BD4835F77C}" destId="{A7475291-D3D7-4BD5-B4C0-23F14EEA103E}" srcOrd="3" destOrd="0" presId="urn:microsoft.com/office/officeart/2009/3/layout/RandomtoResultProcess"/>
    <dgm:cxn modelId="{D5E23774-6805-4651-B681-476DA571DFD3}" type="presParOf" srcId="{A7475291-D3D7-4BD5-B4C0-23F14EEA103E}" destId="{08F4778E-B0F0-4672-9752-6DC092E39EFB}" srcOrd="0" destOrd="0" presId="urn:microsoft.com/office/officeart/2009/3/layout/RandomtoResultProcess"/>
    <dgm:cxn modelId="{3813B896-5172-4448-9131-7D13FB41BC82}" type="presParOf" srcId="{A7475291-D3D7-4BD5-B4C0-23F14EEA103E}" destId="{170419B9-DB0B-4A47-81E5-DA3A4C897C13}" srcOrd="1" destOrd="0" presId="urn:microsoft.com/office/officeart/2009/3/layout/RandomtoResultProcess"/>
    <dgm:cxn modelId="{0FBAD7F1-4532-41F8-B863-52C4D6288376}" type="presParOf" srcId="{71A210FB-E0F9-47F2-95AF-95BD4835F77C}" destId="{B6E8665A-BBA3-443B-993B-EB0188322817}" srcOrd="4" destOrd="0" presId="urn:microsoft.com/office/officeart/2009/3/layout/RandomtoResultProcess"/>
    <dgm:cxn modelId="{9A3146F2-657E-414C-9114-3C082CCF1D4D}" type="presParOf" srcId="{B6E8665A-BBA3-443B-993B-EB0188322817}" destId="{2801F0E6-EF46-4D1F-BED8-5834C4CF45BA}" srcOrd="0" destOrd="0" presId="urn:microsoft.com/office/officeart/2009/3/layout/RandomtoResultProcess"/>
    <dgm:cxn modelId="{4610B540-8734-4981-9A23-B588214CF380}" type="presParOf" srcId="{B6E8665A-BBA3-443B-993B-EB0188322817}" destId="{23B8A105-314A-4816-A742-34D58903DE22}" srcOrd="1" destOrd="0" presId="urn:microsoft.com/office/officeart/2009/3/layout/RandomtoResultProcess"/>
    <dgm:cxn modelId="{DE81F66F-510F-4AD9-A3A7-A24DFB5D0607}" type="presParOf" srcId="{71A210FB-E0F9-47F2-95AF-95BD4835F77C}" destId="{CD7828F3-3A08-4D1F-BFC9-4168AA01E4DC}" srcOrd="5" destOrd="0" presId="urn:microsoft.com/office/officeart/2009/3/layout/RandomtoResultProcess"/>
    <dgm:cxn modelId="{A3DA1AFF-826F-4ADE-BFF3-2F27923F94BC}" type="presParOf" srcId="{CD7828F3-3A08-4D1F-BFC9-4168AA01E4DC}" destId="{637E8FA4-ABBC-4DE7-B641-FC1BCBA989C9}" srcOrd="0" destOrd="0" presId="urn:microsoft.com/office/officeart/2009/3/layout/RandomtoResultProcess"/>
    <dgm:cxn modelId="{26439E40-93E1-4C39-8F49-1B1410630040}" type="presParOf" srcId="{CD7828F3-3A08-4D1F-BFC9-4168AA01E4DC}" destId="{ED61475B-BB6D-45C6-BC23-3A15C55F44CB}" srcOrd="1" destOrd="0" presId="urn:microsoft.com/office/officeart/2009/3/layout/RandomtoResultProcess"/>
    <dgm:cxn modelId="{D9C4E521-6C65-4ED0-8FCD-197872DD7D81}" type="presParOf" srcId="{71A210FB-E0F9-47F2-95AF-95BD4835F77C}" destId="{E2AE3B57-2FF1-4B4C-BEFC-69825935CA77}" srcOrd="6" destOrd="0" presId="urn:microsoft.com/office/officeart/2009/3/layout/RandomtoResultProcess"/>
    <dgm:cxn modelId="{2F42538C-3E7C-456E-8269-F6A63D95FAEA}" type="presParOf" srcId="{E2AE3B57-2FF1-4B4C-BEFC-69825935CA77}" destId="{A58598E6-6F72-4009-8269-66EE2AAAF3F5}" srcOrd="0" destOrd="0" presId="urn:microsoft.com/office/officeart/2009/3/layout/RandomtoResultProcess"/>
    <dgm:cxn modelId="{0AA4C8EB-68D7-4D04-B144-411B49605BEE}" type="presParOf" srcId="{E2AE3B57-2FF1-4B4C-BEFC-69825935CA77}" destId="{9F76B3D7-81B2-4F62-BF98-A6D7854E231E}" srcOrd="1" destOrd="0" presId="urn:microsoft.com/office/officeart/2009/3/layout/RandomtoResultProcess"/>
    <dgm:cxn modelId="{18DBF513-6E33-4F84-9FA8-39F66D5CA165}" type="presParOf" srcId="{71A210FB-E0F9-47F2-95AF-95BD4835F77C}" destId="{42F1D7ED-2FF5-40A5-8C07-7E5CC7BB1A44}" srcOrd="7" destOrd="0" presId="urn:microsoft.com/office/officeart/2009/3/layout/RandomtoResultProcess"/>
    <dgm:cxn modelId="{1DF2DEA8-B041-45E8-BB8D-D558F98E32EA}" type="presParOf" srcId="{42F1D7ED-2FF5-40A5-8C07-7E5CC7BB1A44}" destId="{712470ED-F23F-455C-BCFD-21830F9E969E}" srcOrd="0" destOrd="0" presId="urn:microsoft.com/office/officeart/2009/3/layout/RandomtoResultProcess"/>
    <dgm:cxn modelId="{3ADE92E6-838E-44C8-BF7E-140D16424ED4}" type="presParOf" srcId="{42F1D7ED-2FF5-40A5-8C07-7E5CC7BB1A44}" destId="{7A58D81D-EBFA-4059-A9A2-502ECAF1B7EE}" srcOrd="1" destOrd="0" presId="urn:microsoft.com/office/officeart/2009/3/layout/RandomtoResultProcess"/>
    <dgm:cxn modelId="{0AE47F49-DEB8-42E2-937B-64630D386A37}" type="presParOf" srcId="{71A210FB-E0F9-47F2-95AF-95BD4835F77C}" destId="{6AF73694-5811-46B1-BD65-5599924249FC}" srcOrd="8" destOrd="0" presId="urn:microsoft.com/office/officeart/2009/3/layout/RandomtoResultProcess"/>
    <dgm:cxn modelId="{41FE2996-B18B-4F03-BDA3-D01C74946FE1}" type="presParOf" srcId="{6AF73694-5811-46B1-BD65-5599924249FC}" destId="{97332279-DB2B-4E30-B749-A62E5AC92734}" srcOrd="0" destOrd="0" presId="urn:microsoft.com/office/officeart/2009/3/layout/RandomtoResultProcess"/>
    <dgm:cxn modelId="{488D34B4-13DC-4EF2-86E7-1345E799CFD5}" type="presParOf" srcId="{6AF73694-5811-46B1-BD65-5599924249FC}" destId="{B7FC5238-9563-425D-96C0-72EE901D1C4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937F1-CB8E-4EEC-A3E3-DCA3FAE4AF74}">
      <dsp:nvSpPr>
        <dsp:cNvPr id="0" name=""/>
        <dsp:cNvSpPr/>
      </dsp:nvSpPr>
      <dsp:spPr>
        <a:xfrm>
          <a:off x="0" y="1042819"/>
          <a:ext cx="8478371" cy="1390426"/>
        </a:xfrm>
        <a:prstGeom prst="notchedRightArrow">
          <a:avLst/>
        </a:prstGeom>
        <a:solidFill>
          <a:srgbClr val="FF6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134B1B-D00F-422F-B840-1DA3FAD5E7C0}">
      <dsp:nvSpPr>
        <dsp:cNvPr id="0" name=""/>
        <dsp:cNvSpPr/>
      </dsp:nvSpPr>
      <dsp:spPr>
        <a:xfrm>
          <a:off x="3725" y="0"/>
          <a:ext cx="2459058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1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solidFill>
                <a:schemeClr val="tx1"/>
              </a:solidFill>
              <a:latin typeface="Arial Black" panose="020B0A04020102020204" pitchFamily="34" charset="0"/>
            </a:rPr>
            <a:t>ETL</a:t>
          </a:r>
          <a:endParaRPr lang="zh-TW" altLang="en-US" sz="2800" kern="1200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>
              <a:solidFill>
                <a:schemeClr val="tx1"/>
              </a:solidFill>
              <a:latin typeface="Arial Black" panose="020B0A04020102020204" pitchFamily="34" charset="0"/>
            </a:rPr>
            <a:t>Extract</a:t>
          </a:r>
          <a:endParaRPr lang="zh-TW" altLang="en-U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>
              <a:solidFill>
                <a:schemeClr val="tx1"/>
              </a:solidFill>
              <a:latin typeface="Arial Black" panose="020B0A04020102020204" pitchFamily="34" charset="0"/>
            </a:rPr>
            <a:t>Transform</a:t>
          </a:r>
          <a:endParaRPr lang="zh-TW" altLang="en-U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>
              <a:solidFill>
                <a:schemeClr val="tx1"/>
              </a:solidFill>
              <a:latin typeface="Arial Black" panose="020B0A04020102020204" pitchFamily="34" charset="0"/>
            </a:rPr>
            <a:t>Load</a:t>
          </a:r>
          <a:endParaRPr lang="zh-TW" altLang="en-U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725" y="0"/>
        <a:ext cx="2459058" cy="1390426"/>
      </dsp:txXfrm>
    </dsp:sp>
    <dsp:sp modelId="{8D86F6FD-FDE0-4446-A881-07A6C36456E5}">
      <dsp:nvSpPr>
        <dsp:cNvPr id="0" name=""/>
        <dsp:cNvSpPr/>
      </dsp:nvSpPr>
      <dsp:spPr>
        <a:xfrm>
          <a:off x="1059451" y="1564229"/>
          <a:ext cx="347606" cy="347606"/>
        </a:xfrm>
        <a:prstGeom prst="ellipse">
          <a:avLst/>
        </a:prstGeom>
        <a:solidFill>
          <a:srgbClr val="FFCC66"/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DB4B8CE8-E28F-4278-96C0-93060600C7CC}">
      <dsp:nvSpPr>
        <dsp:cNvPr id="0" name=""/>
        <dsp:cNvSpPr/>
      </dsp:nvSpPr>
      <dsp:spPr>
        <a:xfrm>
          <a:off x="2585737" y="2085639"/>
          <a:ext cx="2459058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Arial Black" panose="020B0A04020102020204" pitchFamily="34" charset="0"/>
            </a:rPr>
            <a:t>Analysis</a:t>
          </a:r>
          <a:endParaRPr lang="zh-TW" altLang="en-US" sz="1700" kern="1200" dirty="0">
            <a:latin typeface="Arial Black" panose="020B0A04020102020204" pitchFamily="34" charset="0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Arial Black" panose="020B0A04020102020204" pitchFamily="34" charset="0"/>
            </a:rPr>
            <a:t>text mining</a:t>
          </a:r>
          <a:endParaRPr lang="zh-TW" altLang="en-US" sz="1300" kern="1200" dirty="0">
            <a:latin typeface="Arial Black" panose="020B0A04020102020204" pitchFamily="34" charset="0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Arial Black" panose="020B0A04020102020204" pitchFamily="34" charset="0"/>
            </a:rPr>
            <a:t>Color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Arial Black" panose="020B0A04020102020204" pitchFamily="34" charset="0"/>
            </a:rPr>
            <a:t>Style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Arial Black" panose="020B0A04020102020204" pitchFamily="34" charset="0"/>
            </a:rPr>
            <a:t>Scene</a:t>
          </a:r>
        </a:p>
      </dsp:txBody>
      <dsp:txXfrm>
        <a:off x="2585737" y="2085639"/>
        <a:ext cx="2459058" cy="1390426"/>
      </dsp:txXfrm>
    </dsp:sp>
    <dsp:sp modelId="{E4FF5078-43DC-4F54-9CBD-4A9ED75C99FE}">
      <dsp:nvSpPr>
        <dsp:cNvPr id="0" name=""/>
        <dsp:cNvSpPr/>
      </dsp:nvSpPr>
      <dsp:spPr>
        <a:xfrm>
          <a:off x="3641463" y="1564229"/>
          <a:ext cx="347606" cy="347606"/>
        </a:xfrm>
        <a:prstGeom prst="ellipse">
          <a:avLst/>
        </a:prstGeom>
        <a:solidFill>
          <a:srgbClr val="FFCC66"/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8AD4F3D8-EC46-48E3-BC91-A137B672D776}">
      <dsp:nvSpPr>
        <dsp:cNvPr id="0" name=""/>
        <dsp:cNvSpPr/>
      </dsp:nvSpPr>
      <dsp:spPr>
        <a:xfrm>
          <a:off x="5167749" y="0"/>
          <a:ext cx="2459058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Arial Black" panose="020B0A04020102020204" pitchFamily="34" charset="0"/>
            </a:rPr>
            <a:t>Create Art!</a:t>
          </a:r>
          <a:endParaRPr lang="en-US" sz="1700" kern="1200" dirty="0">
            <a:latin typeface="Arial Black" panose="020B0A04020102020204" pitchFamily="34" charset="0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rial Black" panose="020B0A04020102020204" pitchFamily="34" charset="0"/>
            </a:rPr>
            <a:t>Neural Art</a:t>
          </a:r>
          <a:endParaRPr lang="en-US" sz="1300" kern="1200" dirty="0">
            <a:latin typeface="Arial Black" panose="020B0A04020102020204" pitchFamily="34" charset="0"/>
          </a:endParaRPr>
        </a:p>
      </dsp:txBody>
      <dsp:txXfrm>
        <a:off x="5167749" y="0"/>
        <a:ext cx="2459058" cy="1390426"/>
      </dsp:txXfrm>
    </dsp:sp>
    <dsp:sp modelId="{765EFE06-2CCB-4941-8947-60E7959DD08D}">
      <dsp:nvSpPr>
        <dsp:cNvPr id="0" name=""/>
        <dsp:cNvSpPr/>
      </dsp:nvSpPr>
      <dsp:spPr>
        <a:xfrm>
          <a:off x="6223475" y="1564229"/>
          <a:ext cx="347606" cy="347606"/>
        </a:xfrm>
        <a:prstGeom prst="ellipse">
          <a:avLst/>
        </a:prstGeom>
        <a:solidFill>
          <a:srgbClr val="FFCC66"/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0B314-5C8D-4FDD-8859-AB39BEEDE264}">
      <dsp:nvSpPr>
        <dsp:cNvPr id="0" name=""/>
        <dsp:cNvSpPr/>
      </dsp:nvSpPr>
      <dsp:spPr>
        <a:xfrm>
          <a:off x="93014" y="507593"/>
          <a:ext cx="1321354" cy="435446"/>
        </a:xfrm>
        <a:prstGeom prst="rect">
          <a:avLst/>
        </a:prstGeom>
        <a:solidFill>
          <a:schemeClr val="bg1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Purpose of text mining 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93014" y="507593"/>
        <a:ext cx="1321354" cy="435446"/>
      </dsp:txXfrm>
    </dsp:sp>
    <dsp:sp modelId="{DC068A94-6F53-4C58-8DB3-F3260F425294}">
      <dsp:nvSpPr>
        <dsp:cNvPr id="0" name=""/>
        <dsp:cNvSpPr/>
      </dsp:nvSpPr>
      <dsp:spPr>
        <a:xfrm>
          <a:off x="91513" y="375157"/>
          <a:ext cx="105107" cy="1051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95CEF7-8B7E-4D61-AE54-D21CABF09A5F}">
      <dsp:nvSpPr>
        <dsp:cNvPr id="0" name=""/>
        <dsp:cNvSpPr/>
      </dsp:nvSpPr>
      <dsp:spPr>
        <a:xfrm>
          <a:off x="165088" y="228006"/>
          <a:ext cx="105107" cy="1051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6D685D-F795-4A74-82E5-4AB1382A0A20}">
      <dsp:nvSpPr>
        <dsp:cNvPr id="0" name=""/>
        <dsp:cNvSpPr/>
      </dsp:nvSpPr>
      <dsp:spPr>
        <a:xfrm>
          <a:off x="341669" y="257437"/>
          <a:ext cx="165169" cy="1651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F5345A-FED2-45EF-915C-D528C04E91DB}">
      <dsp:nvSpPr>
        <dsp:cNvPr id="0" name=""/>
        <dsp:cNvSpPr/>
      </dsp:nvSpPr>
      <dsp:spPr>
        <a:xfrm>
          <a:off x="488820" y="95571"/>
          <a:ext cx="105107" cy="1051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6A26D5-FF77-4F3F-9C1A-61F61B38F5D6}">
      <dsp:nvSpPr>
        <dsp:cNvPr id="0" name=""/>
        <dsp:cNvSpPr/>
      </dsp:nvSpPr>
      <dsp:spPr>
        <a:xfrm>
          <a:off x="680116" y="36710"/>
          <a:ext cx="105107" cy="1051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A24FB7-D299-4D21-A813-A950320D78AF}">
      <dsp:nvSpPr>
        <dsp:cNvPr id="0" name=""/>
        <dsp:cNvSpPr/>
      </dsp:nvSpPr>
      <dsp:spPr>
        <a:xfrm>
          <a:off x="915557" y="139716"/>
          <a:ext cx="105107" cy="1051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4119FE-2794-4D9B-B625-6DE85529BA87}">
      <dsp:nvSpPr>
        <dsp:cNvPr id="0" name=""/>
        <dsp:cNvSpPr/>
      </dsp:nvSpPr>
      <dsp:spPr>
        <a:xfrm>
          <a:off x="1062708" y="213291"/>
          <a:ext cx="165169" cy="1651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50C167-492E-4C6A-B4DD-BDF02FA0858B}">
      <dsp:nvSpPr>
        <dsp:cNvPr id="0" name=""/>
        <dsp:cNvSpPr/>
      </dsp:nvSpPr>
      <dsp:spPr>
        <a:xfrm>
          <a:off x="1268719" y="375157"/>
          <a:ext cx="105107" cy="1051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B3F218-4504-4598-9B76-22DE891E38A4}">
      <dsp:nvSpPr>
        <dsp:cNvPr id="0" name=""/>
        <dsp:cNvSpPr/>
      </dsp:nvSpPr>
      <dsp:spPr>
        <a:xfrm>
          <a:off x="1357010" y="537023"/>
          <a:ext cx="105107" cy="1051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55AA6C5-EEDE-4226-811C-D414D9384D6C}">
      <dsp:nvSpPr>
        <dsp:cNvPr id="0" name=""/>
        <dsp:cNvSpPr/>
      </dsp:nvSpPr>
      <dsp:spPr>
        <a:xfrm>
          <a:off x="591825" y="228006"/>
          <a:ext cx="270276" cy="2702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8702DE4-CFDF-4638-941D-F42098CAAFF3}">
      <dsp:nvSpPr>
        <dsp:cNvPr id="0" name=""/>
        <dsp:cNvSpPr/>
      </dsp:nvSpPr>
      <dsp:spPr>
        <a:xfrm>
          <a:off x="17937" y="787179"/>
          <a:ext cx="105107" cy="1051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43A8875-4D92-43CE-A180-9643EBBB794C}">
      <dsp:nvSpPr>
        <dsp:cNvPr id="0" name=""/>
        <dsp:cNvSpPr/>
      </dsp:nvSpPr>
      <dsp:spPr>
        <a:xfrm>
          <a:off x="106228" y="919615"/>
          <a:ext cx="165169" cy="1651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1117B3F-C4F1-427D-8266-322DE5BA3AD0}">
      <dsp:nvSpPr>
        <dsp:cNvPr id="0" name=""/>
        <dsp:cNvSpPr/>
      </dsp:nvSpPr>
      <dsp:spPr>
        <a:xfrm>
          <a:off x="326954" y="1037336"/>
          <a:ext cx="240246" cy="24024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001C7C0-DDAF-4920-BCA5-A6D31E9F318C}">
      <dsp:nvSpPr>
        <dsp:cNvPr id="0" name=""/>
        <dsp:cNvSpPr/>
      </dsp:nvSpPr>
      <dsp:spPr>
        <a:xfrm>
          <a:off x="635971" y="1228632"/>
          <a:ext cx="105107" cy="1051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7BAE4E-0659-4379-8380-727056BE89D9}">
      <dsp:nvSpPr>
        <dsp:cNvPr id="0" name=""/>
        <dsp:cNvSpPr/>
      </dsp:nvSpPr>
      <dsp:spPr>
        <a:xfrm>
          <a:off x="694831" y="1037336"/>
          <a:ext cx="165169" cy="1651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3225A2-74B8-4D9B-9078-BAAF35169337}">
      <dsp:nvSpPr>
        <dsp:cNvPr id="0" name=""/>
        <dsp:cNvSpPr/>
      </dsp:nvSpPr>
      <dsp:spPr>
        <a:xfrm>
          <a:off x="841982" y="1243347"/>
          <a:ext cx="105107" cy="1051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038E217-66CB-462E-B539-79DD1DCE3D53}">
      <dsp:nvSpPr>
        <dsp:cNvPr id="0" name=""/>
        <dsp:cNvSpPr/>
      </dsp:nvSpPr>
      <dsp:spPr>
        <a:xfrm>
          <a:off x="974417" y="1007906"/>
          <a:ext cx="240246" cy="24024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9190D5C-2E6A-410B-9ED2-D04740C19931}">
      <dsp:nvSpPr>
        <dsp:cNvPr id="0" name=""/>
        <dsp:cNvSpPr/>
      </dsp:nvSpPr>
      <dsp:spPr>
        <a:xfrm>
          <a:off x="1298149" y="949045"/>
          <a:ext cx="165169" cy="1651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17C04A-7DF1-46F4-B27E-48936FA32867}">
      <dsp:nvSpPr>
        <dsp:cNvPr id="0" name=""/>
        <dsp:cNvSpPr/>
      </dsp:nvSpPr>
      <dsp:spPr>
        <a:xfrm>
          <a:off x="1463319" y="257192"/>
          <a:ext cx="485078" cy="92606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1A2EED2-2929-4F14-BAEF-EFB8DD9479BC}">
      <dsp:nvSpPr>
        <dsp:cNvPr id="0" name=""/>
        <dsp:cNvSpPr/>
      </dsp:nvSpPr>
      <dsp:spPr>
        <a:xfrm>
          <a:off x="1948397" y="257642"/>
          <a:ext cx="1322941" cy="926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Tools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948397" y="257642"/>
        <a:ext cx="1322941" cy="926059"/>
      </dsp:txXfrm>
    </dsp:sp>
    <dsp:sp modelId="{8A1564D8-669B-4DBC-AAB5-08E738F790AA}">
      <dsp:nvSpPr>
        <dsp:cNvPr id="0" name=""/>
        <dsp:cNvSpPr/>
      </dsp:nvSpPr>
      <dsp:spPr>
        <a:xfrm>
          <a:off x="3271339" y="257192"/>
          <a:ext cx="485078" cy="92606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BBD153B-1344-4B1F-9112-E821614BB94D}">
      <dsp:nvSpPr>
        <dsp:cNvPr id="0" name=""/>
        <dsp:cNvSpPr/>
      </dsp:nvSpPr>
      <dsp:spPr>
        <a:xfrm>
          <a:off x="3756418" y="257642"/>
          <a:ext cx="1322941" cy="92605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err="1">
              <a:latin typeface="Arial Black" panose="020B0A04020102020204" pitchFamily="34" charset="0"/>
            </a:rPr>
            <a:t>Ngram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56418" y="257642"/>
        <a:ext cx="1322941" cy="926059"/>
      </dsp:txXfrm>
    </dsp:sp>
    <dsp:sp modelId="{5AE5C234-9A6F-46FB-A72F-EEC46EE96DB4}">
      <dsp:nvSpPr>
        <dsp:cNvPr id="0" name=""/>
        <dsp:cNvSpPr/>
      </dsp:nvSpPr>
      <dsp:spPr>
        <a:xfrm>
          <a:off x="5079359" y="257192"/>
          <a:ext cx="485078" cy="92606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F94EBF-D03C-41A9-A584-5C10D222929D}">
      <dsp:nvSpPr>
        <dsp:cNvPr id="0" name=""/>
        <dsp:cNvSpPr/>
      </dsp:nvSpPr>
      <dsp:spPr>
        <a:xfrm>
          <a:off x="5564438" y="257642"/>
          <a:ext cx="1322941" cy="926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TF-IDF</a:t>
          </a:r>
        </a:p>
      </dsp:txBody>
      <dsp:txXfrm>
        <a:off x="5564438" y="257642"/>
        <a:ext cx="1322941" cy="926059"/>
      </dsp:txXfrm>
    </dsp:sp>
    <dsp:sp modelId="{86418A05-7E97-4E49-BE3E-C3882B7D842A}">
      <dsp:nvSpPr>
        <dsp:cNvPr id="0" name=""/>
        <dsp:cNvSpPr/>
      </dsp:nvSpPr>
      <dsp:spPr>
        <a:xfrm>
          <a:off x="6887380" y="257192"/>
          <a:ext cx="485078" cy="92606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EAF6C2-74B5-49BF-80CE-025ED762C18E}">
      <dsp:nvSpPr>
        <dsp:cNvPr id="0" name=""/>
        <dsp:cNvSpPr/>
      </dsp:nvSpPr>
      <dsp:spPr>
        <a:xfrm>
          <a:off x="7372458" y="142775"/>
          <a:ext cx="1274171" cy="12002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Word2vec</a:t>
          </a:r>
        </a:p>
      </dsp:txBody>
      <dsp:txXfrm>
        <a:off x="7559056" y="318550"/>
        <a:ext cx="900975" cy="84871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3EBC3-FE0D-4F0C-B753-2935C1C3C143}">
      <dsp:nvSpPr>
        <dsp:cNvPr id="0" name=""/>
        <dsp:cNvSpPr/>
      </dsp:nvSpPr>
      <dsp:spPr>
        <a:xfrm>
          <a:off x="387710" y="456690"/>
          <a:ext cx="1265561" cy="417060"/>
        </a:xfrm>
        <a:prstGeom prst="rect">
          <a:avLst/>
        </a:prstGeom>
        <a:solidFill>
          <a:schemeClr val="bg1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Purpose of text mining 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87710" y="456690"/>
        <a:ext cx="1265561" cy="417060"/>
      </dsp:txXfrm>
    </dsp:sp>
    <dsp:sp modelId="{1D63908F-9B0A-4B19-93DD-7F87AA2EAADD}">
      <dsp:nvSpPr>
        <dsp:cNvPr id="0" name=""/>
        <dsp:cNvSpPr/>
      </dsp:nvSpPr>
      <dsp:spPr>
        <a:xfrm>
          <a:off x="386272" y="329846"/>
          <a:ext cx="100669" cy="1006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BC8538-4F52-452B-AF0A-2EE49D5C5FA1}">
      <dsp:nvSpPr>
        <dsp:cNvPr id="0" name=""/>
        <dsp:cNvSpPr/>
      </dsp:nvSpPr>
      <dsp:spPr>
        <a:xfrm>
          <a:off x="456740" y="188909"/>
          <a:ext cx="100669" cy="1006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CB1B71-C69E-46AB-92AE-628A1EECEB03}">
      <dsp:nvSpPr>
        <dsp:cNvPr id="0" name=""/>
        <dsp:cNvSpPr/>
      </dsp:nvSpPr>
      <dsp:spPr>
        <a:xfrm>
          <a:off x="625865" y="217096"/>
          <a:ext cx="158195" cy="15819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6266BF-E1D2-4925-9132-C21B4595ABA4}">
      <dsp:nvSpPr>
        <dsp:cNvPr id="0" name=""/>
        <dsp:cNvSpPr/>
      </dsp:nvSpPr>
      <dsp:spPr>
        <a:xfrm>
          <a:off x="766803" y="62065"/>
          <a:ext cx="100669" cy="1006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0FED06-AD74-4B1A-A3CE-1C4F071CEB9C}">
      <dsp:nvSpPr>
        <dsp:cNvPr id="0" name=""/>
        <dsp:cNvSpPr/>
      </dsp:nvSpPr>
      <dsp:spPr>
        <a:xfrm>
          <a:off x="950022" y="5690"/>
          <a:ext cx="100669" cy="1006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A4F525D-8AC5-4DA3-8C6D-DB4F75F757FE}">
      <dsp:nvSpPr>
        <dsp:cNvPr id="0" name=""/>
        <dsp:cNvSpPr/>
      </dsp:nvSpPr>
      <dsp:spPr>
        <a:xfrm>
          <a:off x="1175522" y="104346"/>
          <a:ext cx="100669" cy="1006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C00AD7-B41D-4229-BDBC-1693665B8756}">
      <dsp:nvSpPr>
        <dsp:cNvPr id="0" name=""/>
        <dsp:cNvSpPr/>
      </dsp:nvSpPr>
      <dsp:spPr>
        <a:xfrm>
          <a:off x="1316460" y="174815"/>
          <a:ext cx="158195" cy="15819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0F9F196-0AFB-4F45-B83C-8AA740CE465B}">
      <dsp:nvSpPr>
        <dsp:cNvPr id="0" name=""/>
        <dsp:cNvSpPr/>
      </dsp:nvSpPr>
      <dsp:spPr>
        <a:xfrm>
          <a:off x="1513772" y="329846"/>
          <a:ext cx="100669" cy="1006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367486-7F8F-4D03-BAAE-0F1F1FB980E0}">
      <dsp:nvSpPr>
        <dsp:cNvPr id="0" name=""/>
        <dsp:cNvSpPr/>
      </dsp:nvSpPr>
      <dsp:spPr>
        <a:xfrm>
          <a:off x="1598335" y="484878"/>
          <a:ext cx="100669" cy="1006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D75AD35-43C4-444C-9F33-B9C17AB9E477}">
      <dsp:nvSpPr>
        <dsp:cNvPr id="0" name=""/>
        <dsp:cNvSpPr/>
      </dsp:nvSpPr>
      <dsp:spPr>
        <a:xfrm>
          <a:off x="865459" y="188909"/>
          <a:ext cx="258864" cy="25886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BE352E-71F6-40C0-84FF-B851EA903402}">
      <dsp:nvSpPr>
        <dsp:cNvPr id="0" name=""/>
        <dsp:cNvSpPr/>
      </dsp:nvSpPr>
      <dsp:spPr>
        <a:xfrm>
          <a:off x="315803" y="724472"/>
          <a:ext cx="100669" cy="1006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FE13B6-48A7-450D-A3FA-825F789C71D1}">
      <dsp:nvSpPr>
        <dsp:cNvPr id="0" name=""/>
        <dsp:cNvSpPr/>
      </dsp:nvSpPr>
      <dsp:spPr>
        <a:xfrm>
          <a:off x="400365" y="851315"/>
          <a:ext cx="158195" cy="15819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214ADF-5837-495E-8288-976D1C97CC20}">
      <dsp:nvSpPr>
        <dsp:cNvPr id="0" name=""/>
        <dsp:cNvSpPr/>
      </dsp:nvSpPr>
      <dsp:spPr>
        <a:xfrm>
          <a:off x="611772" y="964065"/>
          <a:ext cx="230102" cy="23010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33C3F5-3B97-432E-87D0-CB413E39F530}">
      <dsp:nvSpPr>
        <dsp:cNvPr id="0" name=""/>
        <dsp:cNvSpPr/>
      </dsp:nvSpPr>
      <dsp:spPr>
        <a:xfrm>
          <a:off x="907741" y="1147284"/>
          <a:ext cx="100669" cy="1006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AEBD57-77F3-4233-94BF-1C84FA33D40C}">
      <dsp:nvSpPr>
        <dsp:cNvPr id="0" name=""/>
        <dsp:cNvSpPr/>
      </dsp:nvSpPr>
      <dsp:spPr>
        <a:xfrm>
          <a:off x="964116" y="964065"/>
          <a:ext cx="158195" cy="15819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C49AC9-3919-48C1-B682-B615C93CD9E7}">
      <dsp:nvSpPr>
        <dsp:cNvPr id="0" name=""/>
        <dsp:cNvSpPr/>
      </dsp:nvSpPr>
      <dsp:spPr>
        <a:xfrm>
          <a:off x="1105053" y="1161378"/>
          <a:ext cx="100669" cy="10066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E764B66-18D2-4E40-8774-F22A6A2727E4}">
      <dsp:nvSpPr>
        <dsp:cNvPr id="0" name=""/>
        <dsp:cNvSpPr/>
      </dsp:nvSpPr>
      <dsp:spPr>
        <a:xfrm>
          <a:off x="1231897" y="935878"/>
          <a:ext cx="230102" cy="23010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05771D0-F782-4A21-ADBC-613D370AFAD0}">
      <dsp:nvSpPr>
        <dsp:cNvPr id="0" name=""/>
        <dsp:cNvSpPr/>
      </dsp:nvSpPr>
      <dsp:spPr>
        <a:xfrm>
          <a:off x="1541960" y="879503"/>
          <a:ext cx="158195" cy="15819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EC02C63-E851-4D9F-98DA-C1A0B46AFD61}">
      <dsp:nvSpPr>
        <dsp:cNvPr id="0" name=""/>
        <dsp:cNvSpPr/>
      </dsp:nvSpPr>
      <dsp:spPr>
        <a:xfrm>
          <a:off x="1700155" y="216862"/>
          <a:ext cx="464596" cy="88696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4EA3E8D-C68C-45FF-873A-9E2E32B366BB}">
      <dsp:nvSpPr>
        <dsp:cNvPr id="0" name=""/>
        <dsp:cNvSpPr/>
      </dsp:nvSpPr>
      <dsp:spPr>
        <a:xfrm>
          <a:off x="2164752" y="217293"/>
          <a:ext cx="1267082" cy="88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Tools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64752" y="217293"/>
        <a:ext cx="1267082" cy="886957"/>
      </dsp:txXfrm>
    </dsp:sp>
    <dsp:sp modelId="{5CF12BD6-C1E4-4103-9A97-ABC88A5C12FE}">
      <dsp:nvSpPr>
        <dsp:cNvPr id="0" name=""/>
        <dsp:cNvSpPr/>
      </dsp:nvSpPr>
      <dsp:spPr>
        <a:xfrm>
          <a:off x="3431834" y="216862"/>
          <a:ext cx="464596" cy="88696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33185F-6A78-4144-9211-6E34F4893448}">
      <dsp:nvSpPr>
        <dsp:cNvPr id="0" name=""/>
        <dsp:cNvSpPr/>
      </dsp:nvSpPr>
      <dsp:spPr>
        <a:xfrm>
          <a:off x="3896431" y="217293"/>
          <a:ext cx="1267082" cy="886957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err="1">
              <a:latin typeface="Arial Black" panose="020B0A04020102020204" pitchFamily="34" charset="0"/>
            </a:rPr>
            <a:t>Ngram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896431" y="217293"/>
        <a:ext cx="1267082" cy="886957"/>
      </dsp:txXfrm>
    </dsp:sp>
    <dsp:sp modelId="{986EB7DD-087D-4F2B-9B15-55050563F8C1}">
      <dsp:nvSpPr>
        <dsp:cNvPr id="0" name=""/>
        <dsp:cNvSpPr/>
      </dsp:nvSpPr>
      <dsp:spPr>
        <a:xfrm>
          <a:off x="5163513" y="216862"/>
          <a:ext cx="464596" cy="88696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5847E55-C2B4-4234-BD05-85BBDAA305CF}">
      <dsp:nvSpPr>
        <dsp:cNvPr id="0" name=""/>
        <dsp:cNvSpPr/>
      </dsp:nvSpPr>
      <dsp:spPr>
        <a:xfrm>
          <a:off x="5628110" y="217293"/>
          <a:ext cx="1267082" cy="88695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TF-IDF</a:t>
          </a:r>
        </a:p>
      </dsp:txBody>
      <dsp:txXfrm>
        <a:off x="5628110" y="217293"/>
        <a:ext cx="1267082" cy="886957"/>
      </dsp:txXfrm>
    </dsp:sp>
    <dsp:sp modelId="{6E1D318B-1CED-4C00-85B3-2C911143CFCE}">
      <dsp:nvSpPr>
        <dsp:cNvPr id="0" name=""/>
        <dsp:cNvSpPr/>
      </dsp:nvSpPr>
      <dsp:spPr>
        <a:xfrm>
          <a:off x="6895192" y="216862"/>
          <a:ext cx="464596" cy="88696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C3B1A23-2332-4EFC-9213-FE191E8B2A95}">
      <dsp:nvSpPr>
        <dsp:cNvPr id="0" name=""/>
        <dsp:cNvSpPr/>
      </dsp:nvSpPr>
      <dsp:spPr>
        <a:xfrm>
          <a:off x="7359789" y="41524"/>
          <a:ext cx="1193424" cy="12810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Word2vec</a:t>
          </a:r>
        </a:p>
      </dsp:txBody>
      <dsp:txXfrm>
        <a:off x="7534562" y="229136"/>
        <a:ext cx="843878" cy="90586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F1A6FE-1C54-4B0D-883E-4BB2F4634D22}">
      <dsp:nvSpPr>
        <dsp:cNvPr id="0" name=""/>
        <dsp:cNvSpPr/>
      </dsp:nvSpPr>
      <dsp:spPr>
        <a:xfrm>
          <a:off x="399985" y="442383"/>
          <a:ext cx="1225914" cy="403994"/>
        </a:xfrm>
        <a:prstGeom prst="rect">
          <a:avLst/>
        </a:prstGeom>
        <a:solidFill>
          <a:schemeClr val="bg1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Purpose of text mining 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99985" y="442383"/>
        <a:ext cx="1225914" cy="403994"/>
      </dsp:txXfrm>
    </dsp:sp>
    <dsp:sp modelId="{A7674C11-F38D-4766-A195-C7F09AA2644C}">
      <dsp:nvSpPr>
        <dsp:cNvPr id="0" name=""/>
        <dsp:cNvSpPr/>
      </dsp:nvSpPr>
      <dsp:spPr>
        <a:xfrm>
          <a:off x="398592" y="319513"/>
          <a:ext cx="97515" cy="97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AAD6EE5-F1D2-4DC0-A004-70A2153ADDA2}">
      <dsp:nvSpPr>
        <dsp:cNvPr id="0" name=""/>
        <dsp:cNvSpPr/>
      </dsp:nvSpPr>
      <dsp:spPr>
        <a:xfrm>
          <a:off x="466853" y="182991"/>
          <a:ext cx="97515" cy="97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BE50D8-47DC-4FA6-B018-72C9377AA378}">
      <dsp:nvSpPr>
        <dsp:cNvPr id="0" name=""/>
        <dsp:cNvSpPr/>
      </dsp:nvSpPr>
      <dsp:spPr>
        <a:xfrm>
          <a:off x="630680" y="210295"/>
          <a:ext cx="153239" cy="1532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EA5478-F05B-431E-80DF-F788CA9025AD}">
      <dsp:nvSpPr>
        <dsp:cNvPr id="0" name=""/>
        <dsp:cNvSpPr/>
      </dsp:nvSpPr>
      <dsp:spPr>
        <a:xfrm>
          <a:off x="767203" y="60121"/>
          <a:ext cx="97515" cy="97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E65B36-E313-4608-8D4E-CBC9FCE8101A}">
      <dsp:nvSpPr>
        <dsp:cNvPr id="0" name=""/>
        <dsp:cNvSpPr/>
      </dsp:nvSpPr>
      <dsp:spPr>
        <a:xfrm>
          <a:off x="944681" y="5512"/>
          <a:ext cx="97515" cy="97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27466F-F894-4FB4-AB99-B9B315478542}">
      <dsp:nvSpPr>
        <dsp:cNvPr id="0" name=""/>
        <dsp:cNvSpPr/>
      </dsp:nvSpPr>
      <dsp:spPr>
        <a:xfrm>
          <a:off x="1163117" y="101077"/>
          <a:ext cx="97515" cy="97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769E36D-AAD8-48E2-826E-F08B84F8A729}">
      <dsp:nvSpPr>
        <dsp:cNvPr id="0" name=""/>
        <dsp:cNvSpPr/>
      </dsp:nvSpPr>
      <dsp:spPr>
        <a:xfrm>
          <a:off x="1299639" y="169338"/>
          <a:ext cx="153239" cy="1532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2028EE-1832-4EA5-B4B9-16280E4968C4}">
      <dsp:nvSpPr>
        <dsp:cNvPr id="0" name=""/>
        <dsp:cNvSpPr/>
      </dsp:nvSpPr>
      <dsp:spPr>
        <a:xfrm>
          <a:off x="1490771" y="319513"/>
          <a:ext cx="97515" cy="97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BC0D41-E3B0-4FC1-BB85-1E4F4E8EE8EE}">
      <dsp:nvSpPr>
        <dsp:cNvPr id="0" name=""/>
        <dsp:cNvSpPr/>
      </dsp:nvSpPr>
      <dsp:spPr>
        <a:xfrm>
          <a:off x="1572684" y="469688"/>
          <a:ext cx="97515" cy="97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4C4C28-76C8-4C6B-A8BB-A971C1B59FA6}">
      <dsp:nvSpPr>
        <dsp:cNvPr id="0" name=""/>
        <dsp:cNvSpPr/>
      </dsp:nvSpPr>
      <dsp:spPr>
        <a:xfrm>
          <a:off x="862768" y="182991"/>
          <a:ext cx="250755" cy="2507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B242D66-43DA-4DB2-8A44-8930BA7B4B7B}">
      <dsp:nvSpPr>
        <dsp:cNvPr id="0" name=""/>
        <dsp:cNvSpPr/>
      </dsp:nvSpPr>
      <dsp:spPr>
        <a:xfrm>
          <a:off x="330331" y="701775"/>
          <a:ext cx="97515" cy="97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C970C7-17FB-4A56-90FF-BDE64044F921}">
      <dsp:nvSpPr>
        <dsp:cNvPr id="0" name=""/>
        <dsp:cNvSpPr/>
      </dsp:nvSpPr>
      <dsp:spPr>
        <a:xfrm>
          <a:off x="412245" y="824646"/>
          <a:ext cx="153239" cy="1532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AAEA776-237F-41DB-A5D7-B6C028793583}">
      <dsp:nvSpPr>
        <dsp:cNvPr id="0" name=""/>
        <dsp:cNvSpPr/>
      </dsp:nvSpPr>
      <dsp:spPr>
        <a:xfrm>
          <a:off x="617028" y="933863"/>
          <a:ext cx="222893" cy="2228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4F456E4-87ED-4E4A-813E-A6FBA5DF7A55}">
      <dsp:nvSpPr>
        <dsp:cNvPr id="0" name=""/>
        <dsp:cNvSpPr/>
      </dsp:nvSpPr>
      <dsp:spPr>
        <a:xfrm>
          <a:off x="903725" y="1111342"/>
          <a:ext cx="97515" cy="97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6B62F3-7EA0-43DC-9984-B9E85948EB45}">
      <dsp:nvSpPr>
        <dsp:cNvPr id="0" name=""/>
        <dsp:cNvSpPr/>
      </dsp:nvSpPr>
      <dsp:spPr>
        <a:xfrm>
          <a:off x="958334" y="933863"/>
          <a:ext cx="153239" cy="1532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F4E3F5-3CA0-4D83-A106-9C3EAEEF3934}">
      <dsp:nvSpPr>
        <dsp:cNvPr id="0" name=""/>
        <dsp:cNvSpPr/>
      </dsp:nvSpPr>
      <dsp:spPr>
        <a:xfrm>
          <a:off x="1094856" y="1124995"/>
          <a:ext cx="97515" cy="97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6481574-AA85-4420-B211-5E825BA5B1D1}">
      <dsp:nvSpPr>
        <dsp:cNvPr id="0" name=""/>
        <dsp:cNvSpPr/>
      </dsp:nvSpPr>
      <dsp:spPr>
        <a:xfrm>
          <a:off x="1217726" y="906559"/>
          <a:ext cx="222893" cy="2228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266213-E862-4601-8956-BF17875E51C2}">
      <dsp:nvSpPr>
        <dsp:cNvPr id="0" name=""/>
        <dsp:cNvSpPr/>
      </dsp:nvSpPr>
      <dsp:spPr>
        <a:xfrm>
          <a:off x="1518075" y="851950"/>
          <a:ext cx="153239" cy="1532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0C0C1BD-DD32-4448-AE04-BD0002A41B87}">
      <dsp:nvSpPr>
        <dsp:cNvPr id="0" name=""/>
        <dsp:cNvSpPr/>
      </dsp:nvSpPr>
      <dsp:spPr>
        <a:xfrm>
          <a:off x="1671314" y="210068"/>
          <a:ext cx="450042" cy="85917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534A396-01D1-4DC2-9E3E-3FC9B6795FB3}">
      <dsp:nvSpPr>
        <dsp:cNvPr id="0" name=""/>
        <dsp:cNvSpPr/>
      </dsp:nvSpPr>
      <dsp:spPr>
        <a:xfrm>
          <a:off x="2121356" y="210485"/>
          <a:ext cx="1227387" cy="859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Tools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21356" y="210485"/>
        <a:ext cx="1227387" cy="859171"/>
      </dsp:txXfrm>
    </dsp:sp>
    <dsp:sp modelId="{1E2F1D5B-9D2A-49DC-B8E1-A8586E4E2AC7}">
      <dsp:nvSpPr>
        <dsp:cNvPr id="0" name=""/>
        <dsp:cNvSpPr/>
      </dsp:nvSpPr>
      <dsp:spPr>
        <a:xfrm>
          <a:off x="3348744" y="210068"/>
          <a:ext cx="450042" cy="85917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D78C75-2759-49F9-9EDB-4F1D14436ADF}">
      <dsp:nvSpPr>
        <dsp:cNvPr id="0" name=""/>
        <dsp:cNvSpPr/>
      </dsp:nvSpPr>
      <dsp:spPr>
        <a:xfrm>
          <a:off x="3798786" y="210485"/>
          <a:ext cx="1227387" cy="859171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err="1">
              <a:latin typeface="Arial Black" panose="020B0A04020102020204" pitchFamily="34" charset="0"/>
            </a:rPr>
            <a:t>Ngram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98786" y="210485"/>
        <a:ext cx="1227387" cy="859171"/>
      </dsp:txXfrm>
    </dsp:sp>
    <dsp:sp modelId="{0D5FE2B4-8625-4F51-8F4F-0ADC93CD19D3}">
      <dsp:nvSpPr>
        <dsp:cNvPr id="0" name=""/>
        <dsp:cNvSpPr/>
      </dsp:nvSpPr>
      <dsp:spPr>
        <a:xfrm>
          <a:off x="5026173" y="210068"/>
          <a:ext cx="450042" cy="85917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02F3AC4-DD6B-49B1-AAE1-831CF4132A87}">
      <dsp:nvSpPr>
        <dsp:cNvPr id="0" name=""/>
        <dsp:cNvSpPr/>
      </dsp:nvSpPr>
      <dsp:spPr>
        <a:xfrm>
          <a:off x="5476215" y="210485"/>
          <a:ext cx="1227387" cy="859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TF-IDF</a:t>
          </a:r>
        </a:p>
      </dsp:txBody>
      <dsp:txXfrm>
        <a:off x="5476215" y="210485"/>
        <a:ext cx="1227387" cy="859171"/>
      </dsp:txXfrm>
    </dsp:sp>
    <dsp:sp modelId="{57CC866F-2353-419F-AC96-23938D950FE9}">
      <dsp:nvSpPr>
        <dsp:cNvPr id="0" name=""/>
        <dsp:cNvSpPr/>
      </dsp:nvSpPr>
      <dsp:spPr>
        <a:xfrm>
          <a:off x="6703603" y="210068"/>
          <a:ext cx="450042" cy="85917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68542C-ECE2-40CA-914C-93DB00C414F3}">
      <dsp:nvSpPr>
        <dsp:cNvPr id="0" name=""/>
        <dsp:cNvSpPr/>
      </dsp:nvSpPr>
      <dsp:spPr>
        <a:xfrm>
          <a:off x="7153645" y="40223"/>
          <a:ext cx="1253239" cy="124095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Word2vec</a:t>
          </a:r>
        </a:p>
      </dsp:txBody>
      <dsp:txXfrm>
        <a:off x="7337178" y="221957"/>
        <a:ext cx="886173" cy="8774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6BCDF-C324-4EFE-BEFC-1816060DA957}">
      <dsp:nvSpPr>
        <dsp:cNvPr id="0" name=""/>
        <dsp:cNvSpPr/>
      </dsp:nvSpPr>
      <dsp:spPr>
        <a:xfrm>
          <a:off x="92439" y="503711"/>
          <a:ext cx="1322988" cy="435984"/>
        </a:xfrm>
        <a:prstGeom prst="rect">
          <a:avLst/>
        </a:prstGeom>
        <a:solidFill>
          <a:schemeClr val="bg1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Purpose of text mining 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92439" y="503711"/>
        <a:ext cx="1322988" cy="435984"/>
      </dsp:txXfrm>
    </dsp:sp>
    <dsp:sp modelId="{D397D47A-8638-464E-9985-6D2D83E4D7E9}">
      <dsp:nvSpPr>
        <dsp:cNvPr id="0" name=""/>
        <dsp:cNvSpPr/>
      </dsp:nvSpPr>
      <dsp:spPr>
        <a:xfrm>
          <a:off x="90935" y="371111"/>
          <a:ext cx="105237" cy="1052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1A37E0D-27AF-46DE-8AC8-314A4251BD12}">
      <dsp:nvSpPr>
        <dsp:cNvPr id="0" name=""/>
        <dsp:cNvSpPr/>
      </dsp:nvSpPr>
      <dsp:spPr>
        <a:xfrm>
          <a:off x="164602" y="223778"/>
          <a:ext cx="105237" cy="1052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0A6808F-391A-48CF-9479-C0C17A8579AC}">
      <dsp:nvSpPr>
        <dsp:cNvPr id="0" name=""/>
        <dsp:cNvSpPr/>
      </dsp:nvSpPr>
      <dsp:spPr>
        <a:xfrm>
          <a:off x="341401" y="253245"/>
          <a:ext cx="165373" cy="1653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C40F9C8-AC95-44DF-92ED-2A89FB997D04}">
      <dsp:nvSpPr>
        <dsp:cNvPr id="0" name=""/>
        <dsp:cNvSpPr/>
      </dsp:nvSpPr>
      <dsp:spPr>
        <a:xfrm>
          <a:off x="488734" y="91179"/>
          <a:ext cx="105237" cy="1052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68A211-1032-4CE6-B301-96FF60C9470E}">
      <dsp:nvSpPr>
        <dsp:cNvPr id="0" name=""/>
        <dsp:cNvSpPr/>
      </dsp:nvSpPr>
      <dsp:spPr>
        <a:xfrm>
          <a:off x="680267" y="32245"/>
          <a:ext cx="105237" cy="1052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682D36-FDED-40D0-8AC6-563BD2B0EA0A}">
      <dsp:nvSpPr>
        <dsp:cNvPr id="0" name=""/>
        <dsp:cNvSpPr/>
      </dsp:nvSpPr>
      <dsp:spPr>
        <a:xfrm>
          <a:off x="915999" y="135378"/>
          <a:ext cx="105237" cy="1052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461900-67A1-4C93-A49D-C155846645B1}">
      <dsp:nvSpPr>
        <dsp:cNvPr id="0" name=""/>
        <dsp:cNvSpPr/>
      </dsp:nvSpPr>
      <dsp:spPr>
        <a:xfrm>
          <a:off x="1063332" y="209045"/>
          <a:ext cx="165373" cy="1653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013E5F-BEC8-4A1C-8A2B-EBB2EA5FC26C}">
      <dsp:nvSpPr>
        <dsp:cNvPr id="0" name=""/>
        <dsp:cNvSpPr/>
      </dsp:nvSpPr>
      <dsp:spPr>
        <a:xfrm>
          <a:off x="1269598" y="371111"/>
          <a:ext cx="105237" cy="1052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643CFA-B53A-4AAB-9CBC-988D47F924D2}">
      <dsp:nvSpPr>
        <dsp:cNvPr id="0" name=""/>
        <dsp:cNvSpPr/>
      </dsp:nvSpPr>
      <dsp:spPr>
        <a:xfrm>
          <a:off x="1357998" y="533177"/>
          <a:ext cx="105237" cy="1052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900753-0E6F-4252-B77A-92B597382850}">
      <dsp:nvSpPr>
        <dsp:cNvPr id="0" name=""/>
        <dsp:cNvSpPr/>
      </dsp:nvSpPr>
      <dsp:spPr>
        <a:xfrm>
          <a:off x="591867" y="223778"/>
          <a:ext cx="270611" cy="27061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18F871-B7A6-4E65-A1FF-9B1B85D2B1FD}">
      <dsp:nvSpPr>
        <dsp:cNvPr id="0" name=""/>
        <dsp:cNvSpPr/>
      </dsp:nvSpPr>
      <dsp:spPr>
        <a:xfrm>
          <a:off x="17269" y="783643"/>
          <a:ext cx="105237" cy="1052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BAEF247-262C-4FE7-A38E-94D88E7039C0}">
      <dsp:nvSpPr>
        <dsp:cNvPr id="0" name=""/>
        <dsp:cNvSpPr/>
      </dsp:nvSpPr>
      <dsp:spPr>
        <a:xfrm>
          <a:off x="105669" y="916242"/>
          <a:ext cx="165373" cy="1653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C6425E-C572-44E3-8BD8-614F1AFD376C}">
      <dsp:nvSpPr>
        <dsp:cNvPr id="0" name=""/>
        <dsp:cNvSpPr/>
      </dsp:nvSpPr>
      <dsp:spPr>
        <a:xfrm>
          <a:off x="326668" y="1034109"/>
          <a:ext cx="240543" cy="2405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A39667-91B9-4E6C-891A-F558EBD85C4B}">
      <dsp:nvSpPr>
        <dsp:cNvPr id="0" name=""/>
        <dsp:cNvSpPr/>
      </dsp:nvSpPr>
      <dsp:spPr>
        <a:xfrm>
          <a:off x="636067" y="1225641"/>
          <a:ext cx="105237" cy="1052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8E2EED-24E0-4F60-9EB9-827A9B6F0B17}">
      <dsp:nvSpPr>
        <dsp:cNvPr id="0" name=""/>
        <dsp:cNvSpPr/>
      </dsp:nvSpPr>
      <dsp:spPr>
        <a:xfrm>
          <a:off x="695000" y="1034109"/>
          <a:ext cx="165373" cy="1653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BA7DBE-7427-41D6-B0EC-F345CEE873BD}">
      <dsp:nvSpPr>
        <dsp:cNvPr id="0" name=""/>
        <dsp:cNvSpPr/>
      </dsp:nvSpPr>
      <dsp:spPr>
        <a:xfrm>
          <a:off x="842333" y="1240375"/>
          <a:ext cx="105237" cy="1052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1B4C73-9AC4-40F3-8C42-42320AF39537}">
      <dsp:nvSpPr>
        <dsp:cNvPr id="0" name=""/>
        <dsp:cNvSpPr/>
      </dsp:nvSpPr>
      <dsp:spPr>
        <a:xfrm>
          <a:off x="974932" y="1004642"/>
          <a:ext cx="240543" cy="2405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998002B-BF39-4070-BC5D-7F6DAEDD654B}">
      <dsp:nvSpPr>
        <dsp:cNvPr id="0" name=""/>
        <dsp:cNvSpPr/>
      </dsp:nvSpPr>
      <dsp:spPr>
        <a:xfrm>
          <a:off x="1299065" y="945709"/>
          <a:ext cx="165373" cy="1653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6DAFB0-0D0B-4BBD-AE21-1E533E46FC5D}">
      <dsp:nvSpPr>
        <dsp:cNvPr id="0" name=""/>
        <dsp:cNvSpPr/>
      </dsp:nvSpPr>
      <dsp:spPr>
        <a:xfrm>
          <a:off x="1464438" y="253000"/>
          <a:ext cx="485678" cy="92721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0F78F9-FCEF-46AC-971D-211541A4B35C}">
      <dsp:nvSpPr>
        <dsp:cNvPr id="0" name=""/>
        <dsp:cNvSpPr/>
      </dsp:nvSpPr>
      <dsp:spPr>
        <a:xfrm>
          <a:off x="1950117" y="253450"/>
          <a:ext cx="1324578" cy="92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Tools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950117" y="253450"/>
        <a:ext cx="1324578" cy="927204"/>
      </dsp:txXfrm>
    </dsp:sp>
    <dsp:sp modelId="{CC8B8D50-D81E-45BD-912D-BDBC1333BA3D}">
      <dsp:nvSpPr>
        <dsp:cNvPr id="0" name=""/>
        <dsp:cNvSpPr/>
      </dsp:nvSpPr>
      <dsp:spPr>
        <a:xfrm>
          <a:off x="3274695" y="253000"/>
          <a:ext cx="485678" cy="92721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402D6AA-73AF-4C32-9ECB-CB82A10CD9C9}">
      <dsp:nvSpPr>
        <dsp:cNvPr id="0" name=""/>
        <dsp:cNvSpPr/>
      </dsp:nvSpPr>
      <dsp:spPr>
        <a:xfrm>
          <a:off x="3760374" y="253450"/>
          <a:ext cx="1324578" cy="927204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err="1">
              <a:latin typeface="Arial Black" panose="020B0A04020102020204" pitchFamily="34" charset="0"/>
            </a:rPr>
            <a:t>Ngram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60374" y="253450"/>
        <a:ext cx="1324578" cy="927204"/>
      </dsp:txXfrm>
    </dsp:sp>
    <dsp:sp modelId="{F683DA15-2BC0-4F33-828D-A2052BA85B89}">
      <dsp:nvSpPr>
        <dsp:cNvPr id="0" name=""/>
        <dsp:cNvSpPr/>
      </dsp:nvSpPr>
      <dsp:spPr>
        <a:xfrm>
          <a:off x="5084952" y="253000"/>
          <a:ext cx="485678" cy="92721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3F258F5-6072-4F7B-BC31-2000937002E2}">
      <dsp:nvSpPr>
        <dsp:cNvPr id="0" name=""/>
        <dsp:cNvSpPr/>
      </dsp:nvSpPr>
      <dsp:spPr>
        <a:xfrm>
          <a:off x="5570631" y="253450"/>
          <a:ext cx="1324578" cy="92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TF-IDF</a:t>
          </a:r>
        </a:p>
      </dsp:txBody>
      <dsp:txXfrm>
        <a:off x="5570631" y="253450"/>
        <a:ext cx="1324578" cy="927204"/>
      </dsp:txXfrm>
    </dsp:sp>
    <dsp:sp modelId="{ADE16CE7-FC8A-4913-A0E6-62B2CCDEE1F6}">
      <dsp:nvSpPr>
        <dsp:cNvPr id="0" name=""/>
        <dsp:cNvSpPr/>
      </dsp:nvSpPr>
      <dsp:spPr>
        <a:xfrm>
          <a:off x="6895209" y="253000"/>
          <a:ext cx="485678" cy="92721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E266A53-7719-47C7-B7B3-6504D6560A4F}">
      <dsp:nvSpPr>
        <dsp:cNvPr id="0" name=""/>
        <dsp:cNvSpPr/>
      </dsp:nvSpPr>
      <dsp:spPr>
        <a:xfrm>
          <a:off x="7397566" y="101524"/>
          <a:ext cx="1198500" cy="127558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Word2vec</a:t>
          </a:r>
        </a:p>
      </dsp:txBody>
      <dsp:txXfrm>
        <a:off x="7573082" y="288330"/>
        <a:ext cx="847468" cy="90197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D8875-09BC-4D66-B84C-86481BCA891E}">
      <dsp:nvSpPr>
        <dsp:cNvPr id="0" name=""/>
        <dsp:cNvSpPr/>
      </dsp:nvSpPr>
      <dsp:spPr>
        <a:xfrm>
          <a:off x="334695" y="449310"/>
          <a:ext cx="1246172" cy="410670"/>
        </a:xfrm>
        <a:prstGeom prst="rect">
          <a:avLst/>
        </a:prstGeom>
        <a:solidFill>
          <a:schemeClr val="bg1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Purpose of text mining 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34695" y="449310"/>
        <a:ext cx="1246172" cy="410670"/>
      </dsp:txXfrm>
    </dsp:sp>
    <dsp:sp modelId="{5572591D-C45E-499A-86EE-ECEEE0AAF872}">
      <dsp:nvSpPr>
        <dsp:cNvPr id="0" name=""/>
        <dsp:cNvSpPr/>
      </dsp:nvSpPr>
      <dsp:spPr>
        <a:xfrm>
          <a:off x="333279" y="324410"/>
          <a:ext cx="99127" cy="99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ED0DAE8-0AE8-4AF8-B1AD-841EE6EA2C28}">
      <dsp:nvSpPr>
        <dsp:cNvPr id="0" name=""/>
        <dsp:cNvSpPr/>
      </dsp:nvSpPr>
      <dsp:spPr>
        <a:xfrm>
          <a:off x="402668" y="185631"/>
          <a:ext cx="99127" cy="99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98C92E2-303D-47E3-9C4B-D9C319AFFF9F}">
      <dsp:nvSpPr>
        <dsp:cNvPr id="0" name=""/>
        <dsp:cNvSpPr/>
      </dsp:nvSpPr>
      <dsp:spPr>
        <a:xfrm>
          <a:off x="569202" y="213387"/>
          <a:ext cx="155771" cy="1557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69729B-815B-40FB-9643-5FF20D181E85}">
      <dsp:nvSpPr>
        <dsp:cNvPr id="0" name=""/>
        <dsp:cNvSpPr/>
      </dsp:nvSpPr>
      <dsp:spPr>
        <a:xfrm>
          <a:off x="707981" y="60731"/>
          <a:ext cx="99127" cy="99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E8587F2-4D0E-4365-82B8-69BE2741386A}">
      <dsp:nvSpPr>
        <dsp:cNvPr id="0" name=""/>
        <dsp:cNvSpPr/>
      </dsp:nvSpPr>
      <dsp:spPr>
        <a:xfrm>
          <a:off x="888393" y="5220"/>
          <a:ext cx="99127" cy="99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E642BF-2C69-499C-84B0-E96D1FF07B8E}">
      <dsp:nvSpPr>
        <dsp:cNvPr id="0" name=""/>
        <dsp:cNvSpPr/>
      </dsp:nvSpPr>
      <dsp:spPr>
        <a:xfrm>
          <a:off x="1110438" y="102364"/>
          <a:ext cx="99127" cy="99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441DF66-21E8-4935-9543-C00768CBF411}">
      <dsp:nvSpPr>
        <dsp:cNvPr id="0" name=""/>
        <dsp:cNvSpPr/>
      </dsp:nvSpPr>
      <dsp:spPr>
        <a:xfrm>
          <a:off x="1249216" y="171754"/>
          <a:ext cx="155771" cy="1557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4491F59-A23D-401C-9A3E-C3F41B2B254E}">
      <dsp:nvSpPr>
        <dsp:cNvPr id="0" name=""/>
        <dsp:cNvSpPr/>
      </dsp:nvSpPr>
      <dsp:spPr>
        <a:xfrm>
          <a:off x="1443506" y="324410"/>
          <a:ext cx="99127" cy="99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DD34951-2A5D-4BB8-9C11-FF6DC697F54A}">
      <dsp:nvSpPr>
        <dsp:cNvPr id="0" name=""/>
        <dsp:cNvSpPr/>
      </dsp:nvSpPr>
      <dsp:spPr>
        <a:xfrm>
          <a:off x="1526773" y="477066"/>
          <a:ext cx="99127" cy="99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D99160-8B06-46D0-B825-669D5E6764AA}">
      <dsp:nvSpPr>
        <dsp:cNvPr id="0" name=""/>
        <dsp:cNvSpPr/>
      </dsp:nvSpPr>
      <dsp:spPr>
        <a:xfrm>
          <a:off x="805126" y="185631"/>
          <a:ext cx="254898" cy="25489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B63D20-C3F0-4321-8221-FA29C072EB7D}">
      <dsp:nvSpPr>
        <dsp:cNvPr id="0" name=""/>
        <dsp:cNvSpPr/>
      </dsp:nvSpPr>
      <dsp:spPr>
        <a:xfrm>
          <a:off x="263890" y="712989"/>
          <a:ext cx="99127" cy="99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8C893F-0158-47FC-B4B3-C05FEA957204}">
      <dsp:nvSpPr>
        <dsp:cNvPr id="0" name=""/>
        <dsp:cNvSpPr/>
      </dsp:nvSpPr>
      <dsp:spPr>
        <a:xfrm>
          <a:off x="347157" y="837890"/>
          <a:ext cx="155771" cy="1557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A110A5D-35C1-4F26-877F-4A6651780F5A}">
      <dsp:nvSpPr>
        <dsp:cNvPr id="0" name=""/>
        <dsp:cNvSpPr/>
      </dsp:nvSpPr>
      <dsp:spPr>
        <a:xfrm>
          <a:off x="555325" y="948912"/>
          <a:ext cx="226576" cy="2265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B90299-0CFA-450C-B6CD-084A7B65B169}">
      <dsp:nvSpPr>
        <dsp:cNvPr id="0" name=""/>
        <dsp:cNvSpPr/>
      </dsp:nvSpPr>
      <dsp:spPr>
        <a:xfrm>
          <a:off x="846759" y="1129324"/>
          <a:ext cx="99127" cy="99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8A04FD-3B6C-441F-8B67-7232F50971B0}">
      <dsp:nvSpPr>
        <dsp:cNvPr id="0" name=""/>
        <dsp:cNvSpPr/>
      </dsp:nvSpPr>
      <dsp:spPr>
        <a:xfrm>
          <a:off x="902270" y="948912"/>
          <a:ext cx="155771" cy="1557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3125BD-0837-40EF-8C16-502096D011B9}">
      <dsp:nvSpPr>
        <dsp:cNvPr id="0" name=""/>
        <dsp:cNvSpPr/>
      </dsp:nvSpPr>
      <dsp:spPr>
        <a:xfrm>
          <a:off x="1041049" y="1143202"/>
          <a:ext cx="99127" cy="99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3B9E80-A88D-49C9-8431-A75F665B3F00}">
      <dsp:nvSpPr>
        <dsp:cNvPr id="0" name=""/>
        <dsp:cNvSpPr/>
      </dsp:nvSpPr>
      <dsp:spPr>
        <a:xfrm>
          <a:off x="1165949" y="921157"/>
          <a:ext cx="226576" cy="2265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AAA5876-4E0F-40D1-A54A-A5CC480578F4}">
      <dsp:nvSpPr>
        <dsp:cNvPr id="0" name=""/>
        <dsp:cNvSpPr/>
      </dsp:nvSpPr>
      <dsp:spPr>
        <a:xfrm>
          <a:off x="1471261" y="865645"/>
          <a:ext cx="155771" cy="1557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525F738-4E2A-4154-86D3-E79A22A25FC9}">
      <dsp:nvSpPr>
        <dsp:cNvPr id="0" name=""/>
        <dsp:cNvSpPr/>
      </dsp:nvSpPr>
      <dsp:spPr>
        <a:xfrm>
          <a:off x="1627033" y="213156"/>
          <a:ext cx="457478" cy="873377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01F9D0-B72F-496F-ABAD-2FC2173C6C93}">
      <dsp:nvSpPr>
        <dsp:cNvPr id="0" name=""/>
        <dsp:cNvSpPr/>
      </dsp:nvSpPr>
      <dsp:spPr>
        <a:xfrm>
          <a:off x="2084512" y="213580"/>
          <a:ext cx="1247669" cy="873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Tools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084512" y="213580"/>
        <a:ext cx="1247669" cy="873368"/>
      </dsp:txXfrm>
    </dsp:sp>
    <dsp:sp modelId="{2B58B0A7-FAF3-4F0E-88B0-EF242C148A4A}">
      <dsp:nvSpPr>
        <dsp:cNvPr id="0" name=""/>
        <dsp:cNvSpPr/>
      </dsp:nvSpPr>
      <dsp:spPr>
        <a:xfrm>
          <a:off x="3332182" y="213156"/>
          <a:ext cx="457478" cy="873377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B387B4-B82C-461F-ADB4-DCFE4E2362C1}">
      <dsp:nvSpPr>
        <dsp:cNvPr id="0" name=""/>
        <dsp:cNvSpPr/>
      </dsp:nvSpPr>
      <dsp:spPr>
        <a:xfrm>
          <a:off x="3789661" y="213580"/>
          <a:ext cx="1247669" cy="873368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err="1">
              <a:latin typeface="Arial Black" panose="020B0A04020102020204" pitchFamily="34" charset="0"/>
            </a:rPr>
            <a:t>Ngram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89661" y="213580"/>
        <a:ext cx="1247669" cy="873368"/>
      </dsp:txXfrm>
    </dsp:sp>
    <dsp:sp modelId="{DB451C2B-9C25-478B-B539-C8150EBDAEFD}">
      <dsp:nvSpPr>
        <dsp:cNvPr id="0" name=""/>
        <dsp:cNvSpPr/>
      </dsp:nvSpPr>
      <dsp:spPr>
        <a:xfrm>
          <a:off x="5037331" y="213156"/>
          <a:ext cx="457478" cy="873377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6BBA1B6-9B3B-4436-BA90-AF2D4AA60B4E}">
      <dsp:nvSpPr>
        <dsp:cNvPr id="0" name=""/>
        <dsp:cNvSpPr/>
      </dsp:nvSpPr>
      <dsp:spPr>
        <a:xfrm>
          <a:off x="5494810" y="213580"/>
          <a:ext cx="1247669" cy="873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TF-IDF</a:t>
          </a:r>
        </a:p>
      </dsp:txBody>
      <dsp:txXfrm>
        <a:off x="5494810" y="213580"/>
        <a:ext cx="1247669" cy="873368"/>
      </dsp:txXfrm>
    </dsp:sp>
    <dsp:sp modelId="{938E1389-02E2-4B42-9991-CCB5A0F77AF0}">
      <dsp:nvSpPr>
        <dsp:cNvPr id="0" name=""/>
        <dsp:cNvSpPr/>
      </dsp:nvSpPr>
      <dsp:spPr>
        <a:xfrm>
          <a:off x="6742480" y="213156"/>
          <a:ext cx="457478" cy="873377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C30699-EF78-4A9B-A101-79560BDA3F9D}">
      <dsp:nvSpPr>
        <dsp:cNvPr id="0" name=""/>
        <dsp:cNvSpPr/>
      </dsp:nvSpPr>
      <dsp:spPr>
        <a:xfrm>
          <a:off x="7199959" y="34900"/>
          <a:ext cx="1397351" cy="127267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Word2vec</a:t>
          </a:r>
        </a:p>
      </dsp:txBody>
      <dsp:txXfrm>
        <a:off x="7404596" y="221279"/>
        <a:ext cx="988077" cy="89991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937F1-CB8E-4EEC-A3E3-DCA3FAE4AF74}">
      <dsp:nvSpPr>
        <dsp:cNvPr id="0" name=""/>
        <dsp:cNvSpPr/>
      </dsp:nvSpPr>
      <dsp:spPr>
        <a:xfrm>
          <a:off x="0" y="1042819"/>
          <a:ext cx="8478371" cy="13904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134B1B-D00F-422F-B840-1DA3FAD5E7C0}">
      <dsp:nvSpPr>
        <dsp:cNvPr id="0" name=""/>
        <dsp:cNvSpPr/>
      </dsp:nvSpPr>
      <dsp:spPr>
        <a:xfrm>
          <a:off x="886" y="0"/>
          <a:ext cx="2287669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ETL</a:t>
          </a:r>
          <a:endParaRPr lang="zh-TW" altLang="en-US" sz="17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Transform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Load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</dsp:txBody>
      <dsp:txXfrm>
        <a:off x="886" y="0"/>
        <a:ext cx="2287669" cy="1390426"/>
      </dsp:txXfrm>
    </dsp:sp>
    <dsp:sp modelId="{8D86F6FD-FDE0-4446-A881-07A6C36456E5}">
      <dsp:nvSpPr>
        <dsp:cNvPr id="0" name=""/>
        <dsp:cNvSpPr/>
      </dsp:nvSpPr>
      <dsp:spPr>
        <a:xfrm>
          <a:off x="970918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DB4B8CE8-E28F-4278-96C0-93060600C7CC}">
      <dsp:nvSpPr>
        <dsp:cNvPr id="0" name=""/>
        <dsp:cNvSpPr/>
      </dsp:nvSpPr>
      <dsp:spPr>
        <a:xfrm>
          <a:off x="2402939" y="2085639"/>
          <a:ext cx="2824654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latin typeface="Arial Black" panose="020B0A04020102020204" pitchFamily="34" charset="0"/>
            </a:rPr>
            <a:t>Analysis</a:t>
          </a:r>
          <a:endParaRPr lang="zh-TW" altLang="en-US" sz="2200" kern="1200" dirty="0">
            <a:latin typeface="Arial Black" panose="020B0A04020102020204" pitchFamily="34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solidFill>
                <a:schemeClr val="tx1"/>
              </a:solidFill>
              <a:latin typeface="Arial Black" panose="020B0A04020102020204" pitchFamily="34" charset="0"/>
            </a:rPr>
            <a:t>text mining</a:t>
          </a:r>
          <a:endParaRPr lang="zh-TW" altLang="en-US" sz="1700" kern="1200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>
              <a:solidFill>
                <a:srgbClr val="FFC000"/>
              </a:solidFill>
              <a:latin typeface="Arial Black" panose="020B0A04020102020204" pitchFamily="34" charset="0"/>
            </a:rPr>
            <a:t>Color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latin typeface="Arial Black" panose="020B0A04020102020204" pitchFamily="34" charset="0"/>
            </a:rPr>
            <a:t>Style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latin typeface="Arial Black" panose="020B0A04020102020204" pitchFamily="34" charset="0"/>
            </a:rPr>
            <a:t>Scene</a:t>
          </a:r>
        </a:p>
      </dsp:txBody>
      <dsp:txXfrm>
        <a:off x="2402939" y="2085639"/>
        <a:ext cx="2824654" cy="1390426"/>
      </dsp:txXfrm>
    </dsp:sp>
    <dsp:sp modelId="{E4FF5078-43DC-4F54-9CBD-4A9ED75C99FE}">
      <dsp:nvSpPr>
        <dsp:cNvPr id="0" name=""/>
        <dsp:cNvSpPr/>
      </dsp:nvSpPr>
      <dsp:spPr>
        <a:xfrm>
          <a:off x="3641463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8AD4F3D8-EC46-48E3-BC91-A137B672D776}">
      <dsp:nvSpPr>
        <dsp:cNvPr id="0" name=""/>
        <dsp:cNvSpPr/>
      </dsp:nvSpPr>
      <dsp:spPr>
        <a:xfrm>
          <a:off x="5341977" y="0"/>
          <a:ext cx="2287669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Arial Black" panose="020B0A04020102020204" pitchFamily="34" charset="0"/>
            </a:rPr>
            <a:t>Create Art!</a:t>
          </a:r>
          <a:endParaRPr lang="en-US" sz="1700" kern="1200" dirty="0">
            <a:latin typeface="Arial Black" panose="020B0A04020102020204" pitchFamily="34" charset="0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rial Black" panose="020B0A04020102020204" pitchFamily="34" charset="0"/>
            </a:rPr>
            <a:t>Neural Art</a:t>
          </a:r>
          <a:endParaRPr lang="en-US" sz="1300" kern="1200" dirty="0">
            <a:latin typeface="Arial Black" panose="020B0A04020102020204" pitchFamily="34" charset="0"/>
          </a:endParaRPr>
        </a:p>
      </dsp:txBody>
      <dsp:txXfrm>
        <a:off x="5341977" y="0"/>
        <a:ext cx="2287669" cy="1390426"/>
      </dsp:txXfrm>
    </dsp:sp>
    <dsp:sp modelId="{765EFE06-2CCB-4941-8947-60E7959DD08D}">
      <dsp:nvSpPr>
        <dsp:cNvPr id="0" name=""/>
        <dsp:cNvSpPr/>
      </dsp:nvSpPr>
      <dsp:spPr>
        <a:xfrm>
          <a:off x="6312009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074EC-AB7B-49DD-9148-5816A83380D4}">
      <dsp:nvSpPr>
        <dsp:cNvPr id="0" name=""/>
        <dsp:cNvSpPr/>
      </dsp:nvSpPr>
      <dsp:spPr>
        <a:xfrm>
          <a:off x="88122" y="519540"/>
          <a:ext cx="1314253" cy="433106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Computer Vision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88122" y="519540"/>
        <a:ext cx="1314253" cy="433106"/>
      </dsp:txXfrm>
    </dsp:sp>
    <dsp:sp modelId="{00582A7D-BC3B-48F6-8778-A742176B2AE0}">
      <dsp:nvSpPr>
        <dsp:cNvPr id="0" name=""/>
        <dsp:cNvSpPr/>
      </dsp:nvSpPr>
      <dsp:spPr>
        <a:xfrm>
          <a:off x="86628" y="387816"/>
          <a:ext cx="104542" cy="104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70C55A-67BF-41DB-A167-C0F8CD8ACAA3}">
      <dsp:nvSpPr>
        <dsp:cNvPr id="0" name=""/>
        <dsp:cNvSpPr/>
      </dsp:nvSpPr>
      <dsp:spPr>
        <a:xfrm>
          <a:off x="159808" y="241456"/>
          <a:ext cx="104542" cy="104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4B65FE-B8F1-476E-AAD0-C0C31842A5C4}">
      <dsp:nvSpPr>
        <dsp:cNvPr id="0" name=""/>
        <dsp:cNvSpPr/>
      </dsp:nvSpPr>
      <dsp:spPr>
        <a:xfrm>
          <a:off x="335440" y="270728"/>
          <a:ext cx="164281" cy="16428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AF226A-BE17-4E9F-A0C7-8323EA0B619A}">
      <dsp:nvSpPr>
        <dsp:cNvPr id="0" name=""/>
        <dsp:cNvSpPr/>
      </dsp:nvSpPr>
      <dsp:spPr>
        <a:xfrm>
          <a:off x="481800" y="109732"/>
          <a:ext cx="104542" cy="104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414BD8-144E-496C-80DD-994ED37D3237}">
      <dsp:nvSpPr>
        <dsp:cNvPr id="0" name=""/>
        <dsp:cNvSpPr/>
      </dsp:nvSpPr>
      <dsp:spPr>
        <a:xfrm>
          <a:off x="672068" y="51188"/>
          <a:ext cx="104542" cy="104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D66016F-D444-4953-B906-F0125F72B931}">
      <dsp:nvSpPr>
        <dsp:cNvPr id="0" name=""/>
        <dsp:cNvSpPr/>
      </dsp:nvSpPr>
      <dsp:spPr>
        <a:xfrm>
          <a:off x="906244" y="153640"/>
          <a:ext cx="104542" cy="104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B07E08C-D7E9-4479-99FA-7DFAF906C627}">
      <dsp:nvSpPr>
        <dsp:cNvPr id="0" name=""/>
        <dsp:cNvSpPr/>
      </dsp:nvSpPr>
      <dsp:spPr>
        <a:xfrm>
          <a:off x="1052604" y="226820"/>
          <a:ext cx="164281" cy="16428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168D86-AFC6-47BA-B297-AE67AE871A44}">
      <dsp:nvSpPr>
        <dsp:cNvPr id="0" name=""/>
        <dsp:cNvSpPr/>
      </dsp:nvSpPr>
      <dsp:spPr>
        <a:xfrm>
          <a:off x="1257508" y="387816"/>
          <a:ext cx="104542" cy="104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5674F0-A8A2-4E89-B293-C3B81A21E026}">
      <dsp:nvSpPr>
        <dsp:cNvPr id="0" name=""/>
        <dsp:cNvSpPr/>
      </dsp:nvSpPr>
      <dsp:spPr>
        <a:xfrm>
          <a:off x="1345324" y="548812"/>
          <a:ext cx="104542" cy="104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5A8C929-5AA7-4770-A619-B7941C85ACE8}">
      <dsp:nvSpPr>
        <dsp:cNvPr id="0" name=""/>
        <dsp:cNvSpPr/>
      </dsp:nvSpPr>
      <dsp:spPr>
        <a:xfrm>
          <a:off x="584252" y="241456"/>
          <a:ext cx="268824" cy="26882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2E5A857-15AE-4963-8EDA-9A758E5F993E}">
      <dsp:nvSpPr>
        <dsp:cNvPr id="0" name=""/>
        <dsp:cNvSpPr/>
      </dsp:nvSpPr>
      <dsp:spPr>
        <a:xfrm>
          <a:off x="13448" y="797624"/>
          <a:ext cx="104542" cy="104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5419FF-32A3-42F2-8FDF-34C60A7BE12A}">
      <dsp:nvSpPr>
        <dsp:cNvPr id="0" name=""/>
        <dsp:cNvSpPr/>
      </dsp:nvSpPr>
      <dsp:spPr>
        <a:xfrm>
          <a:off x="101264" y="929348"/>
          <a:ext cx="164281" cy="16428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0022A5E-721B-4FEF-BADF-46356DA800B6}">
      <dsp:nvSpPr>
        <dsp:cNvPr id="0" name=""/>
        <dsp:cNvSpPr/>
      </dsp:nvSpPr>
      <dsp:spPr>
        <a:xfrm>
          <a:off x="320804" y="1046436"/>
          <a:ext cx="238955" cy="2389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7E2B65-56C0-401A-84B1-BA3D699C7ED9}">
      <dsp:nvSpPr>
        <dsp:cNvPr id="0" name=""/>
        <dsp:cNvSpPr/>
      </dsp:nvSpPr>
      <dsp:spPr>
        <a:xfrm>
          <a:off x="628160" y="1236704"/>
          <a:ext cx="104542" cy="104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DD8D8C-2754-46FF-9974-823D4E18C5DC}">
      <dsp:nvSpPr>
        <dsp:cNvPr id="0" name=""/>
        <dsp:cNvSpPr/>
      </dsp:nvSpPr>
      <dsp:spPr>
        <a:xfrm>
          <a:off x="686704" y="1046436"/>
          <a:ext cx="164281" cy="16428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B4D6C1-6E42-4667-AAF7-B51977691D3E}">
      <dsp:nvSpPr>
        <dsp:cNvPr id="0" name=""/>
        <dsp:cNvSpPr/>
      </dsp:nvSpPr>
      <dsp:spPr>
        <a:xfrm>
          <a:off x="833064" y="1251340"/>
          <a:ext cx="104542" cy="104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80FD109-E967-4B76-A714-2BB5B5806B24}">
      <dsp:nvSpPr>
        <dsp:cNvPr id="0" name=""/>
        <dsp:cNvSpPr/>
      </dsp:nvSpPr>
      <dsp:spPr>
        <a:xfrm>
          <a:off x="964788" y="1017164"/>
          <a:ext cx="238955" cy="2389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9B4437-A1B4-448E-91B6-0CC659884341}">
      <dsp:nvSpPr>
        <dsp:cNvPr id="0" name=""/>
        <dsp:cNvSpPr/>
      </dsp:nvSpPr>
      <dsp:spPr>
        <a:xfrm>
          <a:off x="1286780" y="958620"/>
          <a:ext cx="164281" cy="16428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7B55CC-DE82-4362-88FE-3DCC025F07D0}">
      <dsp:nvSpPr>
        <dsp:cNvPr id="0" name=""/>
        <dsp:cNvSpPr/>
      </dsp:nvSpPr>
      <dsp:spPr>
        <a:xfrm>
          <a:off x="1451062" y="270485"/>
          <a:ext cx="482471" cy="92109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0C38CD2-BDF0-4194-949E-DC594F8D6BA3}">
      <dsp:nvSpPr>
        <dsp:cNvPr id="0" name=""/>
        <dsp:cNvSpPr/>
      </dsp:nvSpPr>
      <dsp:spPr>
        <a:xfrm>
          <a:off x="1933534" y="270932"/>
          <a:ext cx="1315832" cy="921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Color Model   RGB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933534" y="270932"/>
        <a:ext cx="1315832" cy="921082"/>
      </dsp:txXfrm>
    </dsp:sp>
    <dsp:sp modelId="{BB78106E-15BB-48BD-A9C7-88CC8D531F25}">
      <dsp:nvSpPr>
        <dsp:cNvPr id="0" name=""/>
        <dsp:cNvSpPr/>
      </dsp:nvSpPr>
      <dsp:spPr>
        <a:xfrm>
          <a:off x="3249366" y="270485"/>
          <a:ext cx="482471" cy="92109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ADE8C00-B767-4D41-A7B7-C939EC9746BB}">
      <dsp:nvSpPr>
        <dsp:cNvPr id="0" name=""/>
        <dsp:cNvSpPr/>
      </dsp:nvSpPr>
      <dsp:spPr>
        <a:xfrm>
          <a:off x="3731838" y="270932"/>
          <a:ext cx="1315832" cy="921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K-Means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31838" y="270932"/>
        <a:ext cx="1315832" cy="921082"/>
      </dsp:txXfrm>
    </dsp:sp>
    <dsp:sp modelId="{3857E63F-8FBA-4721-8984-ABA692B40BFB}">
      <dsp:nvSpPr>
        <dsp:cNvPr id="0" name=""/>
        <dsp:cNvSpPr/>
      </dsp:nvSpPr>
      <dsp:spPr>
        <a:xfrm>
          <a:off x="5047670" y="270485"/>
          <a:ext cx="482471" cy="92109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3676652-2D79-405D-A711-103BCC2AED38}">
      <dsp:nvSpPr>
        <dsp:cNvPr id="0" name=""/>
        <dsp:cNvSpPr/>
      </dsp:nvSpPr>
      <dsp:spPr>
        <a:xfrm>
          <a:off x="5530142" y="270932"/>
          <a:ext cx="1315832" cy="921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>
              <a:latin typeface="Arial Black" panose="020B0A04020102020204" pitchFamily="34" charset="0"/>
            </a:rPr>
            <a:t>Color Model    </a:t>
          </a:r>
          <a:r>
            <a:rPr lang="en-US" altLang="zh-TW" sz="1200" kern="1200" dirty="0">
              <a:latin typeface="Arial Black" panose="020B0A04020102020204" pitchFamily="34" charset="0"/>
            </a:rPr>
            <a:t>HSV</a:t>
          </a:r>
        </a:p>
      </dsp:txBody>
      <dsp:txXfrm>
        <a:off x="5530142" y="270932"/>
        <a:ext cx="1315832" cy="921082"/>
      </dsp:txXfrm>
    </dsp:sp>
    <dsp:sp modelId="{54BD3F9B-4A68-4642-BFC7-DC0ADD3799E6}">
      <dsp:nvSpPr>
        <dsp:cNvPr id="0" name=""/>
        <dsp:cNvSpPr/>
      </dsp:nvSpPr>
      <dsp:spPr>
        <a:xfrm>
          <a:off x="6845974" y="270485"/>
          <a:ext cx="482471" cy="92109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9CCF3E7-832B-4C4D-BDC6-2B35595BE1E7}">
      <dsp:nvSpPr>
        <dsp:cNvPr id="0" name=""/>
        <dsp:cNvSpPr/>
      </dsp:nvSpPr>
      <dsp:spPr>
        <a:xfrm>
          <a:off x="7381079" y="194364"/>
          <a:ext cx="1118457" cy="111845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Distance</a:t>
          </a:r>
        </a:p>
      </dsp:txBody>
      <dsp:txXfrm>
        <a:off x="7544873" y="358158"/>
        <a:ext cx="790869" cy="79086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82AA1-D980-4C36-BB72-31D6C9425286}">
      <dsp:nvSpPr>
        <dsp:cNvPr id="0" name=""/>
        <dsp:cNvSpPr/>
      </dsp:nvSpPr>
      <dsp:spPr>
        <a:xfrm>
          <a:off x="233092" y="464840"/>
          <a:ext cx="1269582" cy="418385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Computer Vision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33092" y="464840"/>
        <a:ext cx="1269582" cy="418385"/>
      </dsp:txXfrm>
    </dsp:sp>
    <dsp:sp modelId="{9ADCE242-4430-4597-9B81-082EAF342A4C}">
      <dsp:nvSpPr>
        <dsp:cNvPr id="0" name=""/>
        <dsp:cNvSpPr/>
      </dsp:nvSpPr>
      <dsp:spPr>
        <a:xfrm>
          <a:off x="231649" y="337593"/>
          <a:ext cx="100989" cy="10098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BE07F35-4F6D-4CE2-8A13-93AE8E3141CE}">
      <dsp:nvSpPr>
        <dsp:cNvPr id="0" name=""/>
        <dsp:cNvSpPr/>
      </dsp:nvSpPr>
      <dsp:spPr>
        <a:xfrm>
          <a:off x="302342" y="196208"/>
          <a:ext cx="100989" cy="10098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0201392-24C1-43AB-9CC0-A261B151FA90}">
      <dsp:nvSpPr>
        <dsp:cNvPr id="0" name=""/>
        <dsp:cNvSpPr/>
      </dsp:nvSpPr>
      <dsp:spPr>
        <a:xfrm>
          <a:off x="472004" y="224485"/>
          <a:ext cx="158697" cy="15869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CD269E-897B-4199-A49E-2AE59B5349F7}">
      <dsp:nvSpPr>
        <dsp:cNvPr id="0" name=""/>
        <dsp:cNvSpPr/>
      </dsp:nvSpPr>
      <dsp:spPr>
        <a:xfrm>
          <a:off x="613390" y="68961"/>
          <a:ext cx="100989" cy="10098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802159E-CC2D-49D9-B57E-1A5D73477EF7}">
      <dsp:nvSpPr>
        <dsp:cNvPr id="0" name=""/>
        <dsp:cNvSpPr/>
      </dsp:nvSpPr>
      <dsp:spPr>
        <a:xfrm>
          <a:off x="797191" y="12407"/>
          <a:ext cx="100989" cy="10098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CDB53A-8B49-480B-BF57-C3A216F60B4F}">
      <dsp:nvSpPr>
        <dsp:cNvPr id="0" name=""/>
        <dsp:cNvSpPr/>
      </dsp:nvSpPr>
      <dsp:spPr>
        <a:xfrm>
          <a:off x="1023407" y="111377"/>
          <a:ext cx="100989" cy="10098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281D60-6503-411E-8EDE-6032B7E3E216}">
      <dsp:nvSpPr>
        <dsp:cNvPr id="0" name=""/>
        <dsp:cNvSpPr/>
      </dsp:nvSpPr>
      <dsp:spPr>
        <a:xfrm>
          <a:off x="1164792" y="182069"/>
          <a:ext cx="158697" cy="15869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B4C0F41-2C99-4F66-A4EC-7E1CC46AA4C1}">
      <dsp:nvSpPr>
        <dsp:cNvPr id="0" name=""/>
        <dsp:cNvSpPr/>
      </dsp:nvSpPr>
      <dsp:spPr>
        <a:xfrm>
          <a:off x="1362732" y="337593"/>
          <a:ext cx="100989" cy="10098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4225E04-8E7C-4D59-BB9B-E5DF4822D7E9}">
      <dsp:nvSpPr>
        <dsp:cNvPr id="0" name=""/>
        <dsp:cNvSpPr/>
      </dsp:nvSpPr>
      <dsp:spPr>
        <a:xfrm>
          <a:off x="1447563" y="493117"/>
          <a:ext cx="100989" cy="10098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7091D6-868E-400E-857B-6A304F491F16}">
      <dsp:nvSpPr>
        <dsp:cNvPr id="0" name=""/>
        <dsp:cNvSpPr/>
      </dsp:nvSpPr>
      <dsp:spPr>
        <a:xfrm>
          <a:off x="712359" y="196208"/>
          <a:ext cx="259687" cy="25968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58AC3D4-9EC4-430C-BC6D-E11C92679557}">
      <dsp:nvSpPr>
        <dsp:cNvPr id="0" name=""/>
        <dsp:cNvSpPr/>
      </dsp:nvSpPr>
      <dsp:spPr>
        <a:xfrm>
          <a:off x="160957" y="733472"/>
          <a:ext cx="100989" cy="10098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47914A-DBED-43CA-A157-346F842F26A6}">
      <dsp:nvSpPr>
        <dsp:cNvPr id="0" name=""/>
        <dsp:cNvSpPr/>
      </dsp:nvSpPr>
      <dsp:spPr>
        <a:xfrm>
          <a:off x="245788" y="860719"/>
          <a:ext cx="158697" cy="15869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E1CBF43-0861-48EA-AD92-C873339ACFBD}">
      <dsp:nvSpPr>
        <dsp:cNvPr id="0" name=""/>
        <dsp:cNvSpPr/>
      </dsp:nvSpPr>
      <dsp:spPr>
        <a:xfrm>
          <a:off x="457866" y="973827"/>
          <a:ext cx="230833" cy="23083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336015C-5513-4642-885C-7A45626D38F2}">
      <dsp:nvSpPr>
        <dsp:cNvPr id="0" name=""/>
        <dsp:cNvSpPr/>
      </dsp:nvSpPr>
      <dsp:spPr>
        <a:xfrm>
          <a:off x="754775" y="1157628"/>
          <a:ext cx="100989" cy="10098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346E978-C38E-4FC4-BBCE-99EF1DD5670D}">
      <dsp:nvSpPr>
        <dsp:cNvPr id="0" name=""/>
        <dsp:cNvSpPr/>
      </dsp:nvSpPr>
      <dsp:spPr>
        <a:xfrm>
          <a:off x="811329" y="973827"/>
          <a:ext cx="158697" cy="15869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688AFEB-C965-4CFA-9D10-F8F7BBE5DC51}">
      <dsp:nvSpPr>
        <dsp:cNvPr id="0" name=""/>
        <dsp:cNvSpPr/>
      </dsp:nvSpPr>
      <dsp:spPr>
        <a:xfrm>
          <a:off x="952714" y="1171766"/>
          <a:ext cx="100989" cy="10098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179843-11C7-4FA4-AFE4-09FDB919469E}">
      <dsp:nvSpPr>
        <dsp:cNvPr id="0" name=""/>
        <dsp:cNvSpPr/>
      </dsp:nvSpPr>
      <dsp:spPr>
        <a:xfrm>
          <a:off x="1079961" y="945550"/>
          <a:ext cx="230833" cy="23083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1F871A-6E6A-4AAF-B8B3-6D49BC4CD694}">
      <dsp:nvSpPr>
        <dsp:cNvPr id="0" name=""/>
        <dsp:cNvSpPr/>
      </dsp:nvSpPr>
      <dsp:spPr>
        <a:xfrm>
          <a:off x="1391009" y="888996"/>
          <a:ext cx="158697" cy="15869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B1B8059-A42B-42A2-8998-A2A5F278EB81}">
      <dsp:nvSpPr>
        <dsp:cNvPr id="0" name=""/>
        <dsp:cNvSpPr/>
      </dsp:nvSpPr>
      <dsp:spPr>
        <a:xfrm>
          <a:off x="1549707" y="224250"/>
          <a:ext cx="466072" cy="88978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3840F0-F661-4BA0-8513-53F12A4EB84C}">
      <dsp:nvSpPr>
        <dsp:cNvPr id="0" name=""/>
        <dsp:cNvSpPr/>
      </dsp:nvSpPr>
      <dsp:spPr>
        <a:xfrm>
          <a:off x="2015779" y="224682"/>
          <a:ext cx="1271107" cy="889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Color Model   RGB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015779" y="224682"/>
        <a:ext cx="1271107" cy="889775"/>
      </dsp:txXfrm>
    </dsp:sp>
    <dsp:sp modelId="{D8B9C15A-0A11-4EF3-A26A-7E2EF9248ED9}">
      <dsp:nvSpPr>
        <dsp:cNvPr id="0" name=""/>
        <dsp:cNvSpPr/>
      </dsp:nvSpPr>
      <dsp:spPr>
        <a:xfrm>
          <a:off x="3286887" y="224250"/>
          <a:ext cx="466072" cy="88978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4F2E74F-AB67-414B-846C-A5C0C56BB3AB}">
      <dsp:nvSpPr>
        <dsp:cNvPr id="0" name=""/>
        <dsp:cNvSpPr/>
      </dsp:nvSpPr>
      <dsp:spPr>
        <a:xfrm>
          <a:off x="3752960" y="224682"/>
          <a:ext cx="1271107" cy="889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K-Means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52960" y="224682"/>
        <a:ext cx="1271107" cy="889775"/>
      </dsp:txXfrm>
    </dsp:sp>
    <dsp:sp modelId="{B0B1C9EF-A56C-4377-898E-B04F7625DC4A}">
      <dsp:nvSpPr>
        <dsp:cNvPr id="0" name=""/>
        <dsp:cNvSpPr/>
      </dsp:nvSpPr>
      <dsp:spPr>
        <a:xfrm>
          <a:off x="5024067" y="224250"/>
          <a:ext cx="466072" cy="88978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85B5FC-ACFB-424B-B602-DE251C05B315}">
      <dsp:nvSpPr>
        <dsp:cNvPr id="0" name=""/>
        <dsp:cNvSpPr/>
      </dsp:nvSpPr>
      <dsp:spPr>
        <a:xfrm>
          <a:off x="5490140" y="224682"/>
          <a:ext cx="1271107" cy="889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>
              <a:latin typeface="Arial Black" panose="020B0A04020102020204" pitchFamily="34" charset="0"/>
            </a:rPr>
            <a:t>Color Model    </a:t>
          </a:r>
          <a:r>
            <a:rPr lang="en-US" altLang="zh-TW" sz="1200" kern="1200" dirty="0">
              <a:latin typeface="Arial Black" panose="020B0A04020102020204" pitchFamily="34" charset="0"/>
            </a:rPr>
            <a:t>HSV</a:t>
          </a:r>
        </a:p>
      </dsp:txBody>
      <dsp:txXfrm>
        <a:off x="5490140" y="224682"/>
        <a:ext cx="1271107" cy="889775"/>
      </dsp:txXfrm>
    </dsp:sp>
    <dsp:sp modelId="{C4AEE0CF-453B-4229-AAD7-05A4FC58A41A}">
      <dsp:nvSpPr>
        <dsp:cNvPr id="0" name=""/>
        <dsp:cNvSpPr/>
      </dsp:nvSpPr>
      <dsp:spPr>
        <a:xfrm>
          <a:off x="6761247" y="224250"/>
          <a:ext cx="466072" cy="88978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E044223-6656-4B7E-989B-668C326DB02A}">
      <dsp:nvSpPr>
        <dsp:cNvPr id="0" name=""/>
        <dsp:cNvSpPr/>
      </dsp:nvSpPr>
      <dsp:spPr>
        <a:xfrm>
          <a:off x="7278164" y="150716"/>
          <a:ext cx="1080441" cy="108044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Distance</a:t>
          </a:r>
        </a:p>
      </dsp:txBody>
      <dsp:txXfrm>
        <a:off x="7436391" y="308943"/>
        <a:ext cx="763987" cy="7639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31A57-92B8-414B-83A8-0318BC83368E}">
      <dsp:nvSpPr>
        <dsp:cNvPr id="0" name=""/>
        <dsp:cNvSpPr/>
      </dsp:nvSpPr>
      <dsp:spPr>
        <a:xfrm>
          <a:off x="128899" y="463862"/>
          <a:ext cx="1266910" cy="41750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Computer Vision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28899" y="463862"/>
        <a:ext cx="1266910" cy="417504"/>
      </dsp:txXfrm>
    </dsp:sp>
    <dsp:sp modelId="{687D97D4-5676-493F-96DC-576FFA0D0DF2}">
      <dsp:nvSpPr>
        <dsp:cNvPr id="0" name=""/>
        <dsp:cNvSpPr/>
      </dsp:nvSpPr>
      <dsp:spPr>
        <a:xfrm>
          <a:off x="127459" y="336883"/>
          <a:ext cx="100777" cy="100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E3F55CF-8BC0-45E2-B2CB-FB088EE9A070}">
      <dsp:nvSpPr>
        <dsp:cNvPr id="0" name=""/>
        <dsp:cNvSpPr/>
      </dsp:nvSpPr>
      <dsp:spPr>
        <a:xfrm>
          <a:off x="198003" y="195795"/>
          <a:ext cx="100777" cy="100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26B7175-AC81-4003-8A16-63A1D1231115}">
      <dsp:nvSpPr>
        <dsp:cNvPr id="0" name=""/>
        <dsp:cNvSpPr/>
      </dsp:nvSpPr>
      <dsp:spPr>
        <a:xfrm>
          <a:off x="367308" y="224013"/>
          <a:ext cx="158363" cy="15836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BA439A0-36DC-4410-BDA3-DB78B89DF7E6}">
      <dsp:nvSpPr>
        <dsp:cNvPr id="0" name=""/>
        <dsp:cNvSpPr/>
      </dsp:nvSpPr>
      <dsp:spPr>
        <a:xfrm>
          <a:off x="508396" y="68816"/>
          <a:ext cx="100777" cy="100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40E107-4B90-4C81-92C9-764D033062E9}">
      <dsp:nvSpPr>
        <dsp:cNvPr id="0" name=""/>
        <dsp:cNvSpPr/>
      </dsp:nvSpPr>
      <dsp:spPr>
        <a:xfrm>
          <a:off x="691810" y="12381"/>
          <a:ext cx="100777" cy="100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DB8277B-BB9E-45D9-8A7E-7AA5E2D71ABB}">
      <dsp:nvSpPr>
        <dsp:cNvPr id="0" name=""/>
        <dsp:cNvSpPr/>
      </dsp:nvSpPr>
      <dsp:spPr>
        <a:xfrm>
          <a:off x="917551" y="111142"/>
          <a:ext cx="100777" cy="100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EE39778-3E6D-4AA5-8A28-25F520124245}">
      <dsp:nvSpPr>
        <dsp:cNvPr id="0" name=""/>
        <dsp:cNvSpPr/>
      </dsp:nvSpPr>
      <dsp:spPr>
        <a:xfrm>
          <a:off x="1058639" y="181686"/>
          <a:ext cx="158363" cy="15836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B7C372F-46E5-41FB-9360-48DF22030DD6}">
      <dsp:nvSpPr>
        <dsp:cNvPr id="0" name=""/>
        <dsp:cNvSpPr/>
      </dsp:nvSpPr>
      <dsp:spPr>
        <a:xfrm>
          <a:off x="1256162" y="336883"/>
          <a:ext cx="100777" cy="100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359784-4727-46F6-A728-015C4F7F109D}">
      <dsp:nvSpPr>
        <dsp:cNvPr id="0" name=""/>
        <dsp:cNvSpPr/>
      </dsp:nvSpPr>
      <dsp:spPr>
        <a:xfrm>
          <a:off x="1340814" y="492080"/>
          <a:ext cx="100777" cy="100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1B690D-E26D-4F35-BB9E-76AA711DE8C3}">
      <dsp:nvSpPr>
        <dsp:cNvPr id="0" name=""/>
        <dsp:cNvSpPr/>
      </dsp:nvSpPr>
      <dsp:spPr>
        <a:xfrm>
          <a:off x="607158" y="195795"/>
          <a:ext cx="259140" cy="259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40719F-041F-42E9-8808-9FFBD0A95F98}">
      <dsp:nvSpPr>
        <dsp:cNvPr id="0" name=""/>
        <dsp:cNvSpPr/>
      </dsp:nvSpPr>
      <dsp:spPr>
        <a:xfrm>
          <a:off x="56915" y="731929"/>
          <a:ext cx="100777" cy="100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5B5FAD-5E01-4AF5-B15E-B7D9B6FBCB1A}">
      <dsp:nvSpPr>
        <dsp:cNvPr id="0" name=""/>
        <dsp:cNvSpPr/>
      </dsp:nvSpPr>
      <dsp:spPr>
        <a:xfrm>
          <a:off x="141568" y="858908"/>
          <a:ext cx="158363" cy="15836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060C46-726E-46FD-966A-1FDF632A422B}">
      <dsp:nvSpPr>
        <dsp:cNvPr id="0" name=""/>
        <dsp:cNvSpPr/>
      </dsp:nvSpPr>
      <dsp:spPr>
        <a:xfrm>
          <a:off x="353200" y="971778"/>
          <a:ext cx="230347" cy="2303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C73C5A-038B-48CC-A5DA-FB5B01181D4F}">
      <dsp:nvSpPr>
        <dsp:cNvPr id="0" name=""/>
        <dsp:cNvSpPr/>
      </dsp:nvSpPr>
      <dsp:spPr>
        <a:xfrm>
          <a:off x="649484" y="1155192"/>
          <a:ext cx="100777" cy="100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026B5B2-8437-4BEB-A64B-46239818AF88}">
      <dsp:nvSpPr>
        <dsp:cNvPr id="0" name=""/>
        <dsp:cNvSpPr/>
      </dsp:nvSpPr>
      <dsp:spPr>
        <a:xfrm>
          <a:off x="705919" y="971778"/>
          <a:ext cx="158363" cy="15836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FDE3DEC-D15A-406A-9F42-F93CB9BA3A31}">
      <dsp:nvSpPr>
        <dsp:cNvPr id="0" name=""/>
        <dsp:cNvSpPr/>
      </dsp:nvSpPr>
      <dsp:spPr>
        <a:xfrm>
          <a:off x="847007" y="1169301"/>
          <a:ext cx="100777" cy="100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10356EE-E514-4459-8FDD-FF6FF07D571B}">
      <dsp:nvSpPr>
        <dsp:cNvPr id="0" name=""/>
        <dsp:cNvSpPr/>
      </dsp:nvSpPr>
      <dsp:spPr>
        <a:xfrm>
          <a:off x="973986" y="943561"/>
          <a:ext cx="230347" cy="2303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B8C19B-FE03-45BC-8274-4D178CF9C1E1}">
      <dsp:nvSpPr>
        <dsp:cNvPr id="0" name=""/>
        <dsp:cNvSpPr/>
      </dsp:nvSpPr>
      <dsp:spPr>
        <a:xfrm>
          <a:off x="1284379" y="887125"/>
          <a:ext cx="158363" cy="15836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E56FD6-1235-4796-8415-4CEDDFA6E308}">
      <dsp:nvSpPr>
        <dsp:cNvPr id="0" name=""/>
        <dsp:cNvSpPr/>
      </dsp:nvSpPr>
      <dsp:spPr>
        <a:xfrm>
          <a:off x="1442743" y="223778"/>
          <a:ext cx="465092" cy="88791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4888BF-AB0C-4387-9759-0197C450B71E}">
      <dsp:nvSpPr>
        <dsp:cNvPr id="0" name=""/>
        <dsp:cNvSpPr/>
      </dsp:nvSpPr>
      <dsp:spPr>
        <a:xfrm>
          <a:off x="1907835" y="224209"/>
          <a:ext cx="1268433" cy="887903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Color Model   RGB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907835" y="224209"/>
        <a:ext cx="1268433" cy="887903"/>
      </dsp:txXfrm>
    </dsp:sp>
    <dsp:sp modelId="{33E71BBE-35F3-46D8-BFD6-5414529CA0D7}">
      <dsp:nvSpPr>
        <dsp:cNvPr id="0" name=""/>
        <dsp:cNvSpPr/>
      </dsp:nvSpPr>
      <dsp:spPr>
        <a:xfrm>
          <a:off x="3176268" y="223778"/>
          <a:ext cx="465092" cy="88791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12541B5-3456-4744-BD78-410D6B698290}">
      <dsp:nvSpPr>
        <dsp:cNvPr id="0" name=""/>
        <dsp:cNvSpPr/>
      </dsp:nvSpPr>
      <dsp:spPr>
        <a:xfrm>
          <a:off x="3641360" y="224209"/>
          <a:ext cx="1268433" cy="88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K-Means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641360" y="224209"/>
        <a:ext cx="1268433" cy="887903"/>
      </dsp:txXfrm>
    </dsp:sp>
    <dsp:sp modelId="{BB1E4CAF-10FE-4AF2-8AAA-EE1E26331A08}">
      <dsp:nvSpPr>
        <dsp:cNvPr id="0" name=""/>
        <dsp:cNvSpPr/>
      </dsp:nvSpPr>
      <dsp:spPr>
        <a:xfrm>
          <a:off x="4909794" y="223778"/>
          <a:ext cx="465092" cy="88791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251654-318F-4CAA-8194-F07695212D43}">
      <dsp:nvSpPr>
        <dsp:cNvPr id="0" name=""/>
        <dsp:cNvSpPr/>
      </dsp:nvSpPr>
      <dsp:spPr>
        <a:xfrm>
          <a:off x="5374886" y="224209"/>
          <a:ext cx="1268433" cy="88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>
              <a:latin typeface="Arial Black" panose="020B0A04020102020204" pitchFamily="34" charset="0"/>
            </a:rPr>
            <a:t>Color Model    </a:t>
          </a:r>
          <a:r>
            <a:rPr lang="en-US" altLang="zh-TW" sz="1200" kern="1200" dirty="0">
              <a:latin typeface="Arial Black" panose="020B0A04020102020204" pitchFamily="34" charset="0"/>
            </a:rPr>
            <a:t>HSV</a:t>
          </a:r>
        </a:p>
      </dsp:txBody>
      <dsp:txXfrm>
        <a:off x="5374886" y="224209"/>
        <a:ext cx="1268433" cy="887903"/>
      </dsp:txXfrm>
    </dsp:sp>
    <dsp:sp modelId="{F23ACE2C-E949-4C26-A462-FAAD2753CEB2}">
      <dsp:nvSpPr>
        <dsp:cNvPr id="0" name=""/>
        <dsp:cNvSpPr/>
      </dsp:nvSpPr>
      <dsp:spPr>
        <a:xfrm>
          <a:off x="6643319" y="223778"/>
          <a:ext cx="465092" cy="88791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125734D-59E1-431C-8670-21A1A5C6E828}">
      <dsp:nvSpPr>
        <dsp:cNvPr id="0" name=""/>
        <dsp:cNvSpPr/>
      </dsp:nvSpPr>
      <dsp:spPr>
        <a:xfrm>
          <a:off x="7159148" y="150399"/>
          <a:ext cx="1078168" cy="107816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Distance</a:t>
          </a:r>
        </a:p>
      </dsp:txBody>
      <dsp:txXfrm>
        <a:off x="7317042" y="308293"/>
        <a:ext cx="762380" cy="76238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9EBE8-2E65-4DFB-9AEB-CFF47FB1C2E4}">
      <dsp:nvSpPr>
        <dsp:cNvPr id="0" name=""/>
        <dsp:cNvSpPr/>
      </dsp:nvSpPr>
      <dsp:spPr>
        <a:xfrm>
          <a:off x="89924" y="534257"/>
          <a:ext cx="1279122" cy="42152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Computer Vision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89924" y="534257"/>
        <a:ext cx="1279122" cy="421528"/>
      </dsp:txXfrm>
    </dsp:sp>
    <dsp:sp modelId="{351BDAA9-EE81-4256-B984-BFAE89AD9D1E}">
      <dsp:nvSpPr>
        <dsp:cNvPr id="0" name=""/>
        <dsp:cNvSpPr/>
      </dsp:nvSpPr>
      <dsp:spPr>
        <a:xfrm>
          <a:off x="88470" y="406054"/>
          <a:ext cx="101748" cy="10174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B009F42-E389-4678-BF51-175142A2573B}">
      <dsp:nvSpPr>
        <dsp:cNvPr id="0" name=""/>
        <dsp:cNvSpPr/>
      </dsp:nvSpPr>
      <dsp:spPr>
        <a:xfrm>
          <a:off x="159694" y="263607"/>
          <a:ext cx="101748" cy="10174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D41244A-8C62-4D19-B257-ADA9E354FAC4}">
      <dsp:nvSpPr>
        <dsp:cNvPr id="0" name=""/>
        <dsp:cNvSpPr/>
      </dsp:nvSpPr>
      <dsp:spPr>
        <a:xfrm>
          <a:off x="330631" y="292096"/>
          <a:ext cx="159890" cy="15989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35C097-442F-4AD0-8E41-193021BDBEC3}">
      <dsp:nvSpPr>
        <dsp:cNvPr id="0" name=""/>
        <dsp:cNvSpPr/>
      </dsp:nvSpPr>
      <dsp:spPr>
        <a:xfrm>
          <a:off x="473079" y="135404"/>
          <a:ext cx="101748" cy="10174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FF9600F-63F7-4132-AFC8-5DFB3D4A8D61}">
      <dsp:nvSpPr>
        <dsp:cNvPr id="0" name=""/>
        <dsp:cNvSpPr/>
      </dsp:nvSpPr>
      <dsp:spPr>
        <a:xfrm>
          <a:off x="658261" y="78425"/>
          <a:ext cx="101748" cy="10174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1FA93E2-2A94-41AE-B17B-44FBA2B748FA}">
      <dsp:nvSpPr>
        <dsp:cNvPr id="0" name=""/>
        <dsp:cNvSpPr/>
      </dsp:nvSpPr>
      <dsp:spPr>
        <a:xfrm>
          <a:off x="886177" y="178138"/>
          <a:ext cx="101748" cy="10174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0145EA3-FF10-4FA7-823A-55535F17443A}">
      <dsp:nvSpPr>
        <dsp:cNvPr id="0" name=""/>
        <dsp:cNvSpPr/>
      </dsp:nvSpPr>
      <dsp:spPr>
        <a:xfrm>
          <a:off x="1028625" y="249362"/>
          <a:ext cx="159890" cy="15989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3085AA7-3E9D-4D89-86FA-4B712457AC26}">
      <dsp:nvSpPr>
        <dsp:cNvPr id="0" name=""/>
        <dsp:cNvSpPr/>
      </dsp:nvSpPr>
      <dsp:spPr>
        <a:xfrm>
          <a:off x="1228052" y="406054"/>
          <a:ext cx="101748" cy="10174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96ED07-1E2F-4529-9825-CBFC22483557}">
      <dsp:nvSpPr>
        <dsp:cNvPr id="0" name=""/>
        <dsp:cNvSpPr/>
      </dsp:nvSpPr>
      <dsp:spPr>
        <a:xfrm>
          <a:off x="1313521" y="562747"/>
          <a:ext cx="101748" cy="10174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CC64D9-4CD8-41B2-A74A-C7C1ECCA7FD6}">
      <dsp:nvSpPr>
        <dsp:cNvPr id="0" name=""/>
        <dsp:cNvSpPr/>
      </dsp:nvSpPr>
      <dsp:spPr>
        <a:xfrm>
          <a:off x="572792" y="263607"/>
          <a:ext cx="261638" cy="2616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6B492C0-6C83-4A73-B0CF-151B15F717AB}">
      <dsp:nvSpPr>
        <dsp:cNvPr id="0" name=""/>
        <dsp:cNvSpPr/>
      </dsp:nvSpPr>
      <dsp:spPr>
        <a:xfrm>
          <a:off x="17246" y="804908"/>
          <a:ext cx="101748" cy="10174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F6D4D7-E9F8-46ED-AECD-25C5D3A91393}">
      <dsp:nvSpPr>
        <dsp:cNvPr id="0" name=""/>
        <dsp:cNvSpPr/>
      </dsp:nvSpPr>
      <dsp:spPr>
        <a:xfrm>
          <a:off x="102715" y="933111"/>
          <a:ext cx="159890" cy="15989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FE909B-D9A5-496E-98D8-BD037C9B826E}">
      <dsp:nvSpPr>
        <dsp:cNvPr id="0" name=""/>
        <dsp:cNvSpPr/>
      </dsp:nvSpPr>
      <dsp:spPr>
        <a:xfrm>
          <a:off x="316386" y="1047069"/>
          <a:ext cx="232567" cy="2325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DD386FF-E206-433C-AF87-54A72FBB07E4}">
      <dsp:nvSpPr>
        <dsp:cNvPr id="0" name=""/>
        <dsp:cNvSpPr/>
      </dsp:nvSpPr>
      <dsp:spPr>
        <a:xfrm>
          <a:off x="615527" y="1232251"/>
          <a:ext cx="101748" cy="10174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F244B2-47EF-4A66-B721-DF75D05EA3CA}">
      <dsp:nvSpPr>
        <dsp:cNvPr id="0" name=""/>
        <dsp:cNvSpPr/>
      </dsp:nvSpPr>
      <dsp:spPr>
        <a:xfrm>
          <a:off x="672506" y="1047069"/>
          <a:ext cx="159890" cy="15989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F914DE-4808-4178-85E1-734DA755F3C2}">
      <dsp:nvSpPr>
        <dsp:cNvPr id="0" name=""/>
        <dsp:cNvSpPr/>
      </dsp:nvSpPr>
      <dsp:spPr>
        <a:xfrm>
          <a:off x="814953" y="1246496"/>
          <a:ext cx="101748" cy="10174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3F8C6F4-F809-4917-9B35-D72A736ED6F3}">
      <dsp:nvSpPr>
        <dsp:cNvPr id="0" name=""/>
        <dsp:cNvSpPr/>
      </dsp:nvSpPr>
      <dsp:spPr>
        <a:xfrm>
          <a:off x="943156" y="1018580"/>
          <a:ext cx="232567" cy="2325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4C6045-D4DE-499D-BC3E-D9E403CA86D2}">
      <dsp:nvSpPr>
        <dsp:cNvPr id="0" name=""/>
        <dsp:cNvSpPr/>
      </dsp:nvSpPr>
      <dsp:spPr>
        <a:xfrm>
          <a:off x="1256541" y="961601"/>
          <a:ext cx="159890" cy="15989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0F28C91-1CB7-48C1-AED2-27C91D10CB18}">
      <dsp:nvSpPr>
        <dsp:cNvPr id="0" name=""/>
        <dsp:cNvSpPr/>
      </dsp:nvSpPr>
      <dsp:spPr>
        <a:xfrm>
          <a:off x="1416432" y="291859"/>
          <a:ext cx="469575" cy="89647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35B805-B411-4460-8FD1-A4D8CAE22E1E}">
      <dsp:nvSpPr>
        <dsp:cNvPr id="0" name=""/>
        <dsp:cNvSpPr/>
      </dsp:nvSpPr>
      <dsp:spPr>
        <a:xfrm>
          <a:off x="1886007" y="292295"/>
          <a:ext cx="1280659" cy="896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Color Model   RGB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886007" y="292295"/>
        <a:ext cx="1280659" cy="896461"/>
      </dsp:txXfrm>
    </dsp:sp>
    <dsp:sp modelId="{9623527F-FE3C-4478-90B4-E68B8C458DD7}">
      <dsp:nvSpPr>
        <dsp:cNvPr id="0" name=""/>
        <dsp:cNvSpPr/>
      </dsp:nvSpPr>
      <dsp:spPr>
        <a:xfrm>
          <a:off x="3166666" y="291859"/>
          <a:ext cx="469575" cy="89647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20412E-401E-4AB3-B1AB-4C5508963F52}">
      <dsp:nvSpPr>
        <dsp:cNvPr id="0" name=""/>
        <dsp:cNvSpPr/>
      </dsp:nvSpPr>
      <dsp:spPr>
        <a:xfrm>
          <a:off x="3636241" y="292295"/>
          <a:ext cx="1280659" cy="896461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K-Means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636241" y="292295"/>
        <a:ext cx="1280659" cy="896461"/>
      </dsp:txXfrm>
    </dsp:sp>
    <dsp:sp modelId="{33D5CEBA-D0B6-4280-BA4C-55CBFD2F3B0A}">
      <dsp:nvSpPr>
        <dsp:cNvPr id="0" name=""/>
        <dsp:cNvSpPr/>
      </dsp:nvSpPr>
      <dsp:spPr>
        <a:xfrm>
          <a:off x="4916900" y="291859"/>
          <a:ext cx="469575" cy="89647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9127206-9E70-4E03-9A2F-1738F15ADC88}">
      <dsp:nvSpPr>
        <dsp:cNvPr id="0" name=""/>
        <dsp:cNvSpPr/>
      </dsp:nvSpPr>
      <dsp:spPr>
        <a:xfrm>
          <a:off x="5386475" y="292295"/>
          <a:ext cx="1280659" cy="896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>
              <a:latin typeface="Arial Black" panose="020B0A04020102020204" pitchFamily="34" charset="0"/>
            </a:rPr>
            <a:t>Color Model    </a:t>
          </a:r>
          <a:r>
            <a:rPr lang="en-US" altLang="zh-TW" sz="1200" kern="1200" dirty="0">
              <a:latin typeface="Arial Black" panose="020B0A04020102020204" pitchFamily="34" charset="0"/>
            </a:rPr>
            <a:t>HSV</a:t>
          </a:r>
        </a:p>
      </dsp:txBody>
      <dsp:txXfrm>
        <a:off x="5386475" y="292295"/>
        <a:ext cx="1280659" cy="896461"/>
      </dsp:txXfrm>
    </dsp:sp>
    <dsp:sp modelId="{402DA6A1-FF52-47B8-9FB5-E17106836791}">
      <dsp:nvSpPr>
        <dsp:cNvPr id="0" name=""/>
        <dsp:cNvSpPr/>
      </dsp:nvSpPr>
      <dsp:spPr>
        <a:xfrm>
          <a:off x="6667135" y="291859"/>
          <a:ext cx="469575" cy="89647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BF1707-4C74-4B7C-B2A5-B191B49E60F0}">
      <dsp:nvSpPr>
        <dsp:cNvPr id="0" name=""/>
        <dsp:cNvSpPr/>
      </dsp:nvSpPr>
      <dsp:spPr>
        <a:xfrm>
          <a:off x="7187936" y="217773"/>
          <a:ext cx="1088560" cy="10885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Distance</a:t>
          </a:r>
        </a:p>
      </dsp:txBody>
      <dsp:txXfrm>
        <a:off x="7347352" y="377189"/>
        <a:ext cx="769728" cy="769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A9FC1-DA8D-484E-A9E8-0A62FABF119D}">
      <dsp:nvSpPr>
        <dsp:cNvPr id="0" name=""/>
        <dsp:cNvSpPr/>
      </dsp:nvSpPr>
      <dsp:spPr>
        <a:xfrm>
          <a:off x="2111455" y="413856"/>
          <a:ext cx="1130334" cy="372496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chemeClr val="tx1"/>
              </a:solidFill>
              <a:latin typeface="Arial Black" panose="020B0A04020102020204" pitchFamily="34" charset="0"/>
            </a:rPr>
            <a:t>Extract</a:t>
          </a:r>
          <a:endParaRPr lang="zh-TW" altLang="en-US" sz="15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11455" y="413856"/>
        <a:ext cx="1130334" cy="372496"/>
      </dsp:txXfrm>
    </dsp:sp>
    <dsp:sp modelId="{3C1AD835-F5CE-4097-B208-965931B48B2F}">
      <dsp:nvSpPr>
        <dsp:cNvPr id="0" name=""/>
        <dsp:cNvSpPr/>
      </dsp:nvSpPr>
      <dsp:spPr>
        <a:xfrm>
          <a:off x="2110171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DAD4FA-3FD4-4C9D-952F-4696EA34453A}">
      <dsp:nvSpPr>
        <dsp:cNvPr id="0" name=""/>
        <dsp:cNvSpPr/>
      </dsp:nvSpPr>
      <dsp:spPr>
        <a:xfrm>
          <a:off x="2173110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947D5B-D9E1-4E91-8114-D985CA377D2D}">
      <dsp:nvSpPr>
        <dsp:cNvPr id="0" name=""/>
        <dsp:cNvSpPr/>
      </dsp:nvSpPr>
      <dsp:spPr>
        <a:xfrm>
          <a:off x="2324164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FC2CAE-E18A-4BA4-BF83-C2BA086CA99C}">
      <dsp:nvSpPr>
        <dsp:cNvPr id="0" name=""/>
        <dsp:cNvSpPr/>
      </dsp:nvSpPr>
      <dsp:spPr>
        <a:xfrm>
          <a:off x="2450042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FD0A6D-7B6D-476A-B947-4120E9FEC40F}">
      <dsp:nvSpPr>
        <dsp:cNvPr id="0" name=""/>
        <dsp:cNvSpPr/>
      </dsp:nvSpPr>
      <dsp:spPr>
        <a:xfrm>
          <a:off x="2613684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A1FEBFE-A9EE-4C6C-8C32-CDE8BB4B9B20}">
      <dsp:nvSpPr>
        <dsp:cNvPr id="0" name=""/>
        <dsp:cNvSpPr/>
      </dsp:nvSpPr>
      <dsp:spPr>
        <a:xfrm>
          <a:off x="2815089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FEC547A-62D5-41FA-8FB4-57F2066E2632}">
      <dsp:nvSpPr>
        <dsp:cNvPr id="0" name=""/>
        <dsp:cNvSpPr/>
      </dsp:nvSpPr>
      <dsp:spPr>
        <a:xfrm>
          <a:off x="2940967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0149EF-A33E-4E16-8D2D-1686F4B58E9C}">
      <dsp:nvSpPr>
        <dsp:cNvPr id="0" name=""/>
        <dsp:cNvSpPr/>
      </dsp:nvSpPr>
      <dsp:spPr>
        <a:xfrm>
          <a:off x="3117196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EDB8B3-6CDC-43ED-8C2F-8BCD491A8B5B}">
      <dsp:nvSpPr>
        <dsp:cNvPr id="0" name=""/>
        <dsp:cNvSpPr/>
      </dsp:nvSpPr>
      <dsp:spPr>
        <a:xfrm>
          <a:off x="3192723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9AC5AD-86A9-437F-A44B-E84189949400}">
      <dsp:nvSpPr>
        <dsp:cNvPr id="0" name=""/>
        <dsp:cNvSpPr/>
      </dsp:nvSpPr>
      <dsp:spPr>
        <a:xfrm>
          <a:off x="2538157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BFE941-6BA3-49A4-A0A2-67D0ECC018B2}">
      <dsp:nvSpPr>
        <dsp:cNvPr id="0" name=""/>
        <dsp:cNvSpPr/>
      </dsp:nvSpPr>
      <dsp:spPr>
        <a:xfrm>
          <a:off x="2047232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A43BE3-5FE4-4320-9D4E-B7B3C70F48AC}">
      <dsp:nvSpPr>
        <dsp:cNvPr id="0" name=""/>
        <dsp:cNvSpPr/>
      </dsp:nvSpPr>
      <dsp:spPr>
        <a:xfrm>
          <a:off x="2122759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8B4F7F-2E11-4000-A991-AE60B5ADB77B}">
      <dsp:nvSpPr>
        <dsp:cNvPr id="0" name=""/>
        <dsp:cNvSpPr/>
      </dsp:nvSpPr>
      <dsp:spPr>
        <a:xfrm>
          <a:off x="2311576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55AF5A9-E90F-4953-821C-DC3E1CAF3633}">
      <dsp:nvSpPr>
        <dsp:cNvPr id="0" name=""/>
        <dsp:cNvSpPr/>
      </dsp:nvSpPr>
      <dsp:spPr>
        <a:xfrm>
          <a:off x="2575920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1508BAF-FE27-404D-963C-4075E7E151D4}">
      <dsp:nvSpPr>
        <dsp:cNvPr id="0" name=""/>
        <dsp:cNvSpPr/>
      </dsp:nvSpPr>
      <dsp:spPr>
        <a:xfrm>
          <a:off x="2626271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027A1D4-103B-4100-9CA4-3DC20E703C1C}">
      <dsp:nvSpPr>
        <dsp:cNvPr id="0" name=""/>
        <dsp:cNvSpPr/>
      </dsp:nvSpPr>
      <dsp:spPr>
        <a:xfrm>
          <a:off x="2752149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0D15F1-905C-4E3E-A8C2-5E0F9E2EC49F}">
      <dsp:nvSpPr>
        <dsp:cNvPr id="0" name=""/>
        <dsp:cNvSpPr/>
      </dsp:nvSpPr>
      <dsp:spPr>
        <a:xfrm>
          <a:off x="2865440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020D9F-DF81-4E20-80C1-818FB7D10CF3}">
      <dsp:nvSpPr>
        <dsp:cNvPr id="0" name=""/>
        <dsp:cNvSpPr/>
      </dsp:nvSpPr>
      <dsp:spPr>
        <a:xfrm>
          <a:off x="3142372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ABC8600-1293-46CE-9937-65B39A2DA4B9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FD5A17-7CED-40C9-97F6-485CE0A8C1D9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chemeClr val="tx1"/>
              </a:solidFill>
              <a:latin typeface="Arial Black" panose="020B0A04020102020204" pitchFamily="34" charset="0"/>
            </a:rPr>
            <a:t>T</a:t>
          </a:r>
          <a:r>
            <a:rPr lang="en-US" sz="1500" kern="1200" dirty="0">
              <a:solidFill>
                <a:srgbClr val="000000"/>
              </a:solidFill>
              <a:latin typeface="Arial Black" panose="020B0A04020102020204" pitchFamily="34" charset="0"/>
            </a:rPr>
            <a:t>ransform</a:t>
          </a:r>
          <a:endParaRPr lang="zh-TW" altLang="en-US" sz="1500" kern="1200" dirty="0"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0BF7FED0-B485-446E-AF01-9FBC0707C5E2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C9E0D5-E780-4D85-8FCD-2B1A0EEFEC3F}">
      <dsp:nvSpPr>
        <dsp:cNvPr id="0" name=""/>
        <dsp:cNvSpPr/>
      </dsp:nvSpPr>
      <dsp:spPr>
        <a:xfrm>
          <a:off x="5290531" y="134186"/>
          <a:ext cx="961938" cy="9619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chemeClr val="tx1"/>
              </a:solidFill>
              <a:latin typeface="Arial Black" panose="020B0A04020102020204" pitchFamily="34" charset="0"/>
            </a:rPr>
            <a:t>L</a:t>
          </a:r>
          <a:r>
            <a:rPr lang="en-US" sz="1500" kern="1200" dirty="0">
              <a:solidFill>
                <a:srgbClr val="000000"/>
              </a:solidFill>
              <a:latin typeface="Arial Black" panose="020B0A04020102020204" pitchFamily="34" charset="0"/>
            </a:rPr>
            <a:t>oad</a:t>
          </a:r>
          <a:endParaRPr lang="zh-TW" altLang="en-US" sz="1500" kern="1200" dirty="0">
            <a:latin typeface="Arial Black" panose="020B0A04020102020204" pitchFamily="34" charset="0"/>
          </a:endParaRPr>
        </a:p>
      </dsp:txBody>
      <dsp:txXfrm>
        <a:off x="5431404" y="275059"/>
        <a:ext cx="680192" cy="68019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ADF96-9DF7-47BE-8D45-E84ECE43A80B}">
      <dsp:nvSpPr>
        <dsp:cNvPr id="0" name=""/>
        <dsp:cNvSpPr/>
      </dsp:nvSpPr>
      <dsp:spPr>
        <a:xfrm>
          <a:off x="86646" y="486861"/>
          <a:ext cx="1280149" cy="42186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Computer Vision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86646" y="486861"/>
        <a:ext cx="1280149" cy="421867"/>
      </dsp:txXfrm>
    </dsp:sp>
    <dsp:sp modelId="{B712939D-F6D6-4B96-9C7F-7848BE901448}">
      <dsp:nvSpPr>
        <dsp:cNvPr id="0" name=""/>
        <dsp:cNvSpPr/>
      </dsp:nvSpPr>
      <dsp:spPr>
        <a:xfrm>
          <a:off x="85191" y="358555"/>
          <a:ext cx="101830" cy="101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17A51D4-932E-49DC-8C42-A3F7197954D0}">
      <dsp:nvSpPr>
        <dsp:cNvPr id="0" name=""/>
        <dsp:cNvSpPr/>
      </dsp:nvSpPr>
      <dsp:spPr>
        <a:xfrm>
          <a:off x="156472" y="215993"/>
          <a:ext cx="101830" cy="101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09EA597-4471-4CB4-B113-A4014E21A249}">
      <dsp:nvSpPr>
        <dsp:cNvPr id="0" name=""/>
        <dsp:cNvSpPr/>
      </dsp:nvSpPr>
      <dsp:spPr>
        <a:xfrm>
          <a:off x="327547" y="244505"/>
          <a:ext cx="160018" cy="1600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55BE389-9625-4A79-BD64-4B4244988CB6}">
      <dsp:nvSpPr>
        <dsp:cNvPr id="0" name=""/>
        <dsp:cNvSpPr/>
      </dsp:nvSpPr>
      <dsp:spPr>
        <a:xfrm>
          <a:off x="470109" y="87687"/>
          <a:ext cx="101830" cy="101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1842C2-8DEB-4D76-90E0-4639B931D541}">
      <dsp:nvSpPr>
        <dsp:cNvPr id="0" name=""/>
        <dsp:cNvSpPr/>
      </dsp:nvSpPr>
      <dsp:spPr>
        <a:xfrm>
          <a:off x="655439" y="30662"/>
          <a:ext cx="101830" cy="101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11C361B-88B9-48C2-9102-913741B25919}">
      <dsp:nvSpPr>
        <dsp:cNvPr id="0" name=""/>
        <dsp:cNvSpPr/>
      </dsp:nvSpPr>
      <dsp:spPr>
        <a:xfrm>
          <a:off x="883539" y="130455"/>
          <a:ext cx="101830" cy="101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250441-7E37-489E-A1ED-ACF65E62F895}">
      <dsp:nvSpPr>
        <dsp:cNvPr id="0" name=""/>
        <dsp:cNvSpPr/>
      </dsp:nvSpPr>
      <dsp:spPr>
        <a:xfrm>
          <a:off x="1026101" y="201736"/>
          <a:ext cx="160018" cy="1600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B2F1349-4701-47DD-B787-097F582AC495}">
      <dsp:nvSpPr>
        <dsp:cNvPr id="0" name=""/>
        <dsp:cNvSpPr/>
      </dsp:nvSpPr>
      <dsp:spPr>
        <a:xfrm>
          <a:off x="1225688" y="358555"/>
          <a:ext cx="101830" cy="101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AD4182-F52A-4B96-B7C3-A969E5A9322F}">
      <dsp:nvSpPr>
        <dsp:cNvPr id="0" name=""/>
        <dsp:cNvSpPr/>
      </dsp:nvSpPr>
      <dsp:spPr>
        <a:xfrm>
          <a:off x="1311225" y="515373"/>
          <a:ext cx="101830" cy="101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8F20785-3BB9-4457-91D7-4FE9BF9BD600}">
      <dsp:nvSpPr>
        <dsp:cNvPr id="0" name=""/>
        <dsp:cNvSpPr/>
      </dsp:nvSpPr>
      <dsp:spPr>
        <a:xfrm>
          <a:off x="569902" y="215993"/>
          <a:ext cx="261848" cy="26184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A4CF0A-AEE1-4A59-977B-9EFAD6724C61}">
      <dsp:nvSpPr>
        <dsp:cNvPr id="0" name=""/>
        <dsp:cNvSpPr/>
      </dsp:nvSpPr>
      <dsp:spPr>
        <a:xfrm>
          <a:off x="13910" y="757729"/>
          <a:ext cx="101830" cy="101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0DCC98-4D1A-49E3-A4CD-358D41A2016C}">
      <dsp:nvSpPr>
        <dsp:cNvPr id="0" name=""/>
        <dsp:cNvSpPr/>
      </dsp:nvSpPr>
      <dsp:spPr>
        <a:xfrm>
          <a:off x="99447" y="886034"/>
          <a:ext cx="160018" cy="1600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4B6A2F-910A-4397-9619-CEB309523FA3}">
      <dsp:nvSpPr>
        <dsp:cNvPr id="0" name=""/>
        <dsp:cNvSpPr/>
      </dsp:nvSpPr>
      <dsp:spPr>
        <a:xfrm>
          <a:off x="313290" y="1000084"/>
          <a:ext cx="232754" cy="23275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4A083CB-9C2A-43D3-B73B-F09D2E97A58D}">
      <dsp:nvSpPr>
        <dsp:cNvPr id="0" name=""/>
        <dsp:cNvSpPr/>
      </dsp:nvSpPr>
      <dsp:spPr>
        <a:xfrm>
          <a:off x="612671" y="1185415"/>
          <a:ext cx="101830" cy="101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16939B-618C-49D4-B481-150198CD0D75}">
      <dsp:nvSpPr>
        <dsp:cNvPr id="0" name=""/>
        <dsp:cNvSpPr/>
      </dsp:nvSpPr>
      <dsp:spPr>
        <a:xfrm>
          <a:off x="669696" y="1000084"/>
          <a:ext cx="160018" cy="1600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B6D90E2-357A-460F-BFD5-1E39861470DF}">
      <dsp:nvSpPr>
        <dsp:cNvPr id="0" name=""/>
        <dsp:cNvSpPr/>
      </dsp:nvSpPr>
      <dsp:spPr>
        <a:xfrm>
          <a:off x="812258" y="1199671"/>
          <a:ext cx="101830" cy="101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4943741-9C09-4D4D-A805-EAA29CEC868C}">
      <dsp:nvSpPr>
        <dsp:cNvPr id="0" name=""/>
        <dsp:cNvSpPr/>
      </dsp:nvSpPr>
      <dsp:spPr>
        <a:xfrm>
          <a:off x="940564" y="971572"/>
          <a:ext cx="232754" cy="23275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EA3B3A-9572-4AA7-AAA5-B1F29B1CAA70}">
      <dsp:nvSpPr>
        <dsp:cNvPr id="0" name=""/>
        <dsp:cNvSpPr/>
      </dsp:nvSpPr>
      <dsp:spPr>
        <a:xfrm>
          <a:off x="1254200" y="914547"/>
          <a:ext cx="160018" cy="1600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1311749-3077-46B9-ADD4-D523192D644C}">
      <dsp:nvSpPr>
        <dsp:cNvPr id="0" name=""/>
        <dsp:cNvSpPr/>
      </dsp:nvSpPr>
      <dsp:spPr>
        <a:xfrm>
          <a:off x="1414219" y="244268"/>
          <a:ext cx="469952" cy="8971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E6DC3C6-67CB-4AF6-A85B-37E4ABCAE877}">
      <dsp:nvSpPr>
        <dsp:cNvPr id="0" name=""/>
        <dsp:cNvSpPr/>
      </dsp:nvSpPr>
      <dsp:spPr>
        <a:xfrm>
          <a:off x="1884171" y="244704"/>
          <a:ext cx="1281687" cy="89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Color Model   RGB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884171" y="244704"/>
        <a:ext cx="1281687" cy="897181"/>
      </dsp:txXfrm>
    </dsp:sp>
    <dsp:sp modelId="{B538C6CC-77AC-425B-A114-82F2788A35CC}">
      <dsp:nvSpPr>
        <dsp:cNvPr id="0" name=""/>
        <dsp:cNvSpPr/>
      </dsp:nvSpPr>
      <dsp:spPr>
        <a:xfrm>
          <a:off x="3165858" y="244268"/>
          <a:ext cx="469952" cy="8971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94799E3-DFF8-4B55-8E12-18C64DCA7AB1}">
      <dsp:nvSpPr>
        <dsp:cNvPr id="0" name=""/>
        <dsp:cNvSpPr/>
      </dsp:nvSpPr>
      <dsp:spPr>
        <a:xfrm>
          <a:off x="3635811" y="244704"/>
          <a:ext cx="1281687" cy="89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K-Means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635811" y="244704"/>
        <a:ext cx="1281687" cy="897181"/>
      </dsp:txXfrm>
    </dsp:sp>
    <dsp:sp modelId="{0841FE8C-8CFC-4615-9A20-AAA1670BC2F6}">
      <dsp:nvSpPr>
        <dsp:cNvPr id="0" name=""/>
        <dsp:cNvSpPr/>
      </dsp:nvSpPr>
      <dsp:spPr>
        <a:xfrm>
          <a:off x="4917498" y="244268"/>
          <a:ext cx="469952" cy="8971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5C322D-713A-43A4-A9DC-8F845072A2F7}">
      <dsp:nvSpPr>
        <dsp:cNvPr id="0" name=""/>
        <dsp:cNvSpPr/>
      </dsp:nvSpPr>
      <dsp:spPr>
        <a:xfrm>
          <a:off x="5387450" y="244704"/>
          <a:ext cx="1281687" cy="897181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>
              <a:latin typeface="Arial Black" panose="020B0A04020102020204" pitchFamily="34" charset="0"/>
            </a:rPr>
            <a:t>Color Model    </a:t>
          </a:r>
          <a:r>
            <a:rPr lang="en-US" altLang="zh-TW" sz="1200" kern="1200" dirty="0">
              <a:latin typeface="Arial Black" panose="020B0A04020102020204" pitchFamily="34" charset="0"/>
            </a:rPr>
            <a:t>HSV</a:t>
          </a:r>
        </a:p>
      </dsp:txBody>
      <dsp:txXfrm>
        <a:off x="5387450" y="244704"/>
        <a:ext cx="1281687" cy="897181"/>
      </dsp:txXfrm>
    </dsp:sp>
    <dsp:sp modelId="{AC72B8EA-1FCD-477E-A201-DC7FCB089DE2}">
      <dsp:nvSpPr>
        <dsp:cNvPr id="0" name=""/>
        <dsp:cNvSpPr/>
      </dsp:nvSpPr>
      <dsp:spPr>
        <a:xfrm>
          <a:off x="6669138" y="244268"/>
          <a:ext cx="469952" cy="8971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8CD1C2-9BCD-40D1-8CD3-5FAC496FBC3A}">
      <dsp:nvSpPr>
        <dsp:cNvPr id="0" name=""/>
        <dsp:cNvSpPr/>
      </dsp:nvSpPr>
      <dsp:spPr>
        <a:xfrm>
          <a:off x="7190357" y="170122"/>
          <a:ext cx="1089434" cy="108943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Distance</a:t>
          </a:r>
        </a:p>
      </dsp:txBody>
      <dsp:txXfrm>
        <a:off x="7349901" y="329666"/>
        <a:ext cx="770346" cy="77034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30872-D881-4175-9232-00D24DDD484D}">
      <dsp:nvSpPr>
        <dsp:cNvPr id="0" name=""/>
        <dsp:cNvSpPr/>
      </dsp:nvSpPr>
      <dsp:spPr>
        <a:xfrm>
          <a:off x="93375" y="482393"/>
          <a:ext cx="1317523" cy="43418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Computer Vision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93375" y="482393"/>
        <a:ext cx="1317523" cy="434183"/>
      </dsp:txXfrm>
    </dsp:sp>
    <dsp:sp modelId="{2EC715E6-A9AC-4C13-B9A4-B5CB9270CF58}">
      <dsp:nvSpPr>
        <dsp:cNvPr id="0" name=""/>
        <dsp:cNvSpPr/>
      </dsp:nvSpPr>
      <dsp:spPr>
        <a:xfrm>
          <a:off x="91878" y="350341"/>
          <a:ext cx="104803" cy="10480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ADCCE76-52DF-42C1-BACF-EC57C72162BC}">
      <dsp:nvSpPr>
        <dsp:cNvPr id="0" name=""/>
        <dsp:cNvSpPr/>
      </dsp:nvSpPr>
      <dsp:spPr>
        <a:xfrm>
          <a:off x="165240" y="203617"/>
          <a:ext cx="104803" cy="10480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A0B6D46-86BA-4347-AB4C-2CBDC5E8357C}">
      <dsp:nvSpPr>
        <dsp:cNvPr id="0" name=""/>
        <dsp:cNvSpPr/>
      </dsp:nvSpPr>
      <dsp:spPr>
        <a:xfrm>
          <a:off x="341309" y="232962"/>
          <a:ext cx="164690" cy="16469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D5CB523-4D32-46F5-8897-318567DA23CE}">
      <dsp:nvSpPr>
        <dsp:cNvPr id="0" name=""/>
        <dsp:cNvSpPr/>
      </dsp:nvSpPr>
      <dsp:spPr>
        <a:xfrm>
          <a:off x="488033" y="71565"/>
          <a:ext cx="104803" cy="10480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C217FE-F471-441C-BA43-35C7F1C11BE7}">
      <dsp:nvSpPr>
        <dsp:cNvPr id="0" name=""/>
        <dsp:cNvSpPr/>
      </dsp:nvSpPr>
      <dsp:spPr>
        <a:xfrm>
          <a:off x="678775" y="12876"/>
          <a:ext cx="104803" cy="10480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E4E0622-1F18-4121-A0D1-5DA095F9B779}">
      <dsp:nvSpPr>
        <dsp:cNvPr id="0" name=""/>
        <dsp:cNvSpPr/>
      </dsp:nvSpPr>
      <dsp:spPr>
        <a:xfrm>
          <a:off x="913534" y="115583"/>
          <a:ext cx="104803" cy="10480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EB9A7A-A053-4866-ABA9-582AD624F272}">
      <dsp:nvSpPr>
        <dsp:cNvPr id="0" name=""/>
        <dsp:cNvSpPr/>
      </dsp:nvSpPr>
      <dsp:spPr>
        <a:xfrm>
          <a:off x="1060258" y="188945"/>
          <a:ext cx="164690" cy="16469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A6A9AC4-F492-45A1-A290-7942F209A7FC}">
      <dsp:nvSpPr>
        <dsp:cNvPr id="0" name=""/>
        <dsp:cNvSpPr/>
      </dsp:nvSpPr>
      <dsp:spPr>
        <a:xfrm>
          <a:off x="1265672" y="350341"/>
          <a:ext cx="104803" cy="10480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859BFE-C43E-4E1B-88DF-74ADCEAE9A13}">
      <dsp:nvSpPr>
        <dsp:cNvPr id="0" name=""/>
        <dsp:cNvSpPr/>
      </dsp:nvSpPr>
      <dsp:spPr>
        <a:xfrm>
          <a:off x="1353706" y="511738"/>
          <a:ext cx="104803" cy="10480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2D0293-8339-41C4-9F4C-32552FFC8719}">
      <dsp:nvSpPr>
        <dsp:cNvPr id="0" name=""/>
        <dsp:cNvSpPr/>
      </dsp:nvSpPr>
      <dsp:spPr>
        <a:xfrm>
          <a:off x="590740" y="203617"/>
          <a:ext cx="269493" cy="2694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69720C-D563-4A32-B366-365D1CE6118C}">
      <dsp:nvSpPr>
        <dsp:cNvPr id="0" name=""/>
        <dsp:cNvSpPr/>
      </dsp:nvSpPr>
      <dsp:spPr>
        <a:xfrm>
          <a:off x="18516" y="761169"/>
          <a:ext cx="104803" cy="10480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C2D533-B130-41F5-82DD-DD022ADC81B0}">
      <dsp:nvSpPr>
        <dsp:cNvPr id="0" name=""/>
        <dsp:cNvSpPr/>
      </dsp:nvSpPr>
      <dsp:spPr>
        <a:xfrm>
          <a:off x="106550" y="893221"/>
          <a:ext cx="164690" cy="16469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E294E61-735F-468F-866B-430B7A48FEEE}">
      <dsp:nvSpPr>
        <dsp:cNvPr id="0" name=""/>
        <dsp:cNvSpPr/>
      </dsp:nvSpPr>
      <dsp:spPr>
        <a:xfrm>
          <a:off x="326637" y="1010600"/>
          <a:ext cx="239549" cy="23954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C89918-501E-4C84-BA8C-9922380559AC}">
      <dsp:nvSpPr>
        <dsp:cNvPr id="0" name=""/>
        <dsp:cNvSpPr/>
      </dsp:nvSpPr>
      <dsp:spPr>
        <a:xfrm>
          <a:off x="634757" y="1201342"/>
          <a:ext cx="104803" cy="10480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7BC6635-F961-498F-98BF-05CFA9A3CA0D}">
      <dsp:nvSpPr>
        <dsp:cNvPr id="0" name=""/>
        <dsp:cNvSpPr/>
      </dsp:nvSpPr>
      <dsp:spPr>
        <a:xfrm>
          <a:off x="693447" y="1010600"/>
          <a:ext cx="164690" cy="16469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18E3EAF-328A-49EA-A646-A7162B8FDA13}">
      <dsp:nvSpPr>
        <dsp:cNvPr id="0" name=""/>
        <dsp:cNvSpPr/>
      </dsp:nvSpPr>
      <dsp:spPr>
        <a:xfrm>
          <a:off x="840171" y="1216014"/>
          <a:ext cx="104803" cy="10480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0E65A71-3374-42D2-8891-91FAB96BA884}">
      <dsp:nvSpPr>
        <dsp:cNvPr id="0" name=""/>
        <dsp:cNvSpPr/>
      </dsp:nvSpPr>
      <dsp:spPr>
        <a:xfrm>
          <a:off x="972223" y="981256"/>
          <a:ext cx="239549" cy="23954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4AA430-1066-432A-948B-D83BB6F9A8FA}">
      <dsp:nvSpPr>
        <dsp:cNvPr id="0" name=""/>
        <dsp:cNvSpPr/>
      </dsp:nvSpPr>
      <dsp:spPr>
        <a:xfrm>
          <a:off x="1295017" y="922566"/>
          <a:ext cx="164690" cy="16469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92E25AC-2321-4D40-AD8D-C4724EAD5CA6}">
      <dsp:nvSpPr>
        <dsp:cNvPr id="0" name=""/>
        <dsp:cNvSpPr/>
      </dsp:nvSpPr>
      <dsp:spPr>
        <a:xfrm>
          <a:off x="1459707" y="232718"/>
          <a:ext cx="483672" cy="92338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41E07F-250A-4239-85E0-F7169042372D}">
      <dsp:nvSpPr>
        <dsp:cNvPr id="0" name=""/>
        <dsp:cNvSpPr/>
      </dsp:nvSpPr>
      <dsp:spPr>
        <a:xfrm>
          <a:off x="1943380" y="233166"/>
          <a:ext cx="1319106" cy="92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Color Model   RGB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943380" y="233166"/>
        <a:ext cx="1319106" cy="923374"/>
      </dsp:txXfrm>
    </dsp:sp>
    <dsp:sp modelId="{E248EAAB-2B10-44CC-80B8-CF2956CDBD9C}">
      <dsp:nvSpPr>
        <dsp:cNvPr id="0" name=""/>
        <dsp:cNvSpPr/>
      </dsp:nvSpPr>
      <dsp:spPr>
        <a:xfrm>
          <a:off x="3262486" y="232718"/>
          <a:ext cx="483672" cy="92338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AA44305-52A8-4F0A-92B6-641B6C3D46AB}">
      <dsp:nvSpPr>
        <dsp:cNvPr id="0" name=""/>
        <dsp:cNvSpPr/>
      </dsp:nvSpPr>
      <dsp:spPr>
        <a:xfrm>
          <a:off x="3746159" y="233166"/>
          <a:ext cx="1319106" cy="92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K-Means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46159" y="233166"/>
        <a:ext cx="1319106" cy="923374"/>
      </dsp:txXfrm>
    </dsp:sp>
    <dsp:sp modelId="{3A4CCC8E-0BAB-4BBB-9EAF-04FA72FF65E6}">
      <dsp:nvSpPr>
        <dsp:cNvPr id="0" name=""/>
        <dsp:cNvSpPr/>
      </dsp:nvSpPr>
      <dsp:spPr>
        <a:xfrm>
          <a:off x="5065265" y="232718"/>
          <a:ext cx="483672" cy="92338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B137C78-0536-43D3-A4E9-626EC6D3D461}">
      <dsp:nvSpPr>
        <dsp:cNvPr id="0" name=""/>
        <dsp:cNvSpPr/>
      </dsp:nvSpPr>
      <dsp:spPr>
        <a:xfrm>
          <a:off x="5548938" y="233166"/>
          <a:ext cx="1319106" cy="92337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>
              <a:latin typeface="Arial Black" panose="020B0A04020102020204" pitchFamily="34" charset="0"/>
            </a:rPr>
            <a:t>Color Model    </a:t>
          </a:r>
          <a:r>
            <a:rPr lang="en-US" altLang="zh-TW" sz="1200" kern="1200" dirty="0">
              <a:latin typeface="Arial Black" panose="020B0A04020102020204" pitchFamily="34" charset="0"/>
            </a:rPr>
            <a:t>HSV</a:t>
          </a:r>
        </a:p>
      </dsp:txBody>
      <dsp:txXfrm>
        <a:off x="5548938" y="233166"/>
        <a:ext cx="1319106" cy="923374"/>
      </dsp:txXfrm>
    </dsp:sp>
    <dsp:sp modelId="{9B7C4820-FB95-44B7-9E38-0902FBEE00E1}">
      <dsp:nvSpPr>
        <dsp:cNvPr id="0" name=""/>
        <dsp:cNvSpPr/>
      </dsp:nvSpPr>
      <dsp:spPr>
        <a:xfrm>
          <a:off x="6868045" y="232718"/>
          <a:ext cx="483672" cy="92338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E70403-31A9-48DD-B3E7-14A4BA17F700}">
      <dsp:nvSpPr>
        <dsp:cNvPr id="0" name=""/>
        <dsp:cNvSpPr/>
      </dsp:nvSpPr>
      <dsp:spPr>
        <a:xfrm>
          <a:off x="7404481" y="156408"/>
          <a:ext cx="1121240" cy="11212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Distance</a:t>
          </a:r>
        </a:p>
      </dsp:txBody>
      <dsp:txXfrm>
        <a:off x="7568683" y="320610"/>
        <a:ext cx="792836" cy="79283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58219-320F-4D39-9515-B999BC12C41B}">
      <dsp:nvSpPr>
        <dsp:cNvPr id="0" name=""/>
        <dsp:cNvSpPr/>
      </dsp:nvSpPr>
      <dsp:spPr>
        <a:xfrm>
          <a:off x="132812" y="470936"/>
          <a:ext cx="1286231" cy="42387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Computer Vision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32812" y="470936"/>
        <a:ext cx="1286231" cy="423871"/>
      </dsp:txXfrm>
    </dsp:sp>
    <dsp:sp modelId="{5C20B9A8-B3E5-46E2-BC00-FB2577335B37}">
      <dsp:nvSpPr>
        <dsp:cNvPr id="0" name=""/>
        <dsp:cNvSpPr/>
      </dsp:nvSpPr>
      <dsp:spPr>
        <a:xfrm>
          <a:off x="131351" y="342021"/>
          <a:ext cx="102313" cy="10231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65FEC8-569D-4F15-8D58-22777021584D}">
      <dsp:nvSpPr>
        <dsp:cNvPr id="0" name=""/>
        <dsp:cNvSpPr/>
      </dsp:nvSpPr>
      <dsp:spPr>
        <a:xfrm>
          <a:off x="202970" y="198781"/>
          <a:ext cx="102313" cy="10231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77FA38B-6A97-44FF-A1C0-83F95F07C05A}">
      <dsp:nvSpPr>
        <dsp:cNvPr id="0" name=""/>
        <dsp:cNvSpPr/>
      </dsp:nvSpPr>
      <dsp:spPr>
        <a:xfrm>
          <a:off x="374858" y="227429"/>
          <a:ext cx="160778" cy="1607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999D16E-3EC2-453F-89C0-C82F32B4ED8A}">
      <dsp:nvSpPr>
        <dsp:cNvPr id="0" name=""/>
        <dsp:cNvSpPr/>
      </dsp:nvSpPr>
      <dsp:spPr>
        <a:xfrm>
          <a:off x="518097" y="69866"/>
          <a:ext cx="102313" cy="10231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DB3DDF3-F971-4973-AFE6-3B72944BE6F7}">
      <dsp:nvSpPr>
        <dsp:cNvPr id="0" name=""/>
        <dsp:cNvSpPr/>
      </dsp:nvSpPr>
      <dsp:spPr>
        <a:xfrm>
          <a:off x="704308" y="12570"/>
          <a:ext cx="102313" cy="10231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997E561-0878-4B6E-94A3-74D57EA1E3A8}">
      <dsp:nvSpPr>
        <dsp:cNvPr id="0" name=""/>
        <dsp:cNvSpPr/>
      </dsp:nvSpPr>
      <dsp:spPr>
        <a:xfrm>
          <a:off x="933491" y="112837"/>
          <a:ext cx="102313" cy="10231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4115E5-65FF-42F3-B0D2-51D674CC9CDB}">
      <dsp:nvSpPr>
        <dsp:cNvPr id="0" name=""/>
        <dsp:cNvSpPr/>
      </dsp:nvSpPr>
      <dsp:spPr>
        <a:xfrm>
          <a:off x="1076731" y="184457"/>
          <a:ext cx="160778" cy="1607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2D0A379-DB1A-4613-9E03-1293AA004C95}">
      <dsp:nvSpPr>
        <dsp:cNvPr id="0" name=""/>
        <dsp:cNvSpPr/>
      </dsp:nvSpPr>
      <dsp:spPr>
        <a:xfrm>
          <a:off x="1277266" y="342021"/>
          <a:ext cx="102313" cy="10231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6EF3C1-815E-494A-9152-5D449BD4989C}">
      <dsp:nvSpPr>
        <dsp:cNvPr id="0" name=""/>
        <dsp:cNvSpPr/>
      </dsp:nvSpPr>
      <dsp:spPr>
        <a:xfrm>
          <a:off x="1363210" y="499584"/>
          <a:ext cx="102313" cy="10231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F12204-ECEE-410D-B9ED-96A3469B5FC9}">
      <dsp:nvSpPr>
        <dsp:cNvPr id="0" name=""/>
        <dsp:cNvSpPr/>
      </dsp:nvSpPr>
      <dsp:spPr>
        <a:xfrm>
          <a:off x="618365" y="198781"/>
          <a:ext cx="263092" cy="2630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B43BE2A-3BE9-49C9-998E-F8E95E5F9BE4}">
      <dsp:nvSpPr>
        <dsp:cNvPr id="0" name=""/>
        <dsp:cNvSpPr/>
      </dsp:nvSpPr>
      <dsp:spPr>
        <a:xfrm>
          <a:off x="59731" y="743091"/>
          <a:ext cx="102313" cy="10231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A0B811E-88AA-4702-8C98-357E7C7DA98F}">
      <dsp:nvSpPr>
        <dsp:cNvPr id="0" name=""/>
        <dsp:cNvSpPr/>
      </dsp:nvSpPr>
      <dsp:spPr>
        <a:xfrm>
          <a:off x="145674" y="872007"/>
          <a:ext cx="160778" cy="1607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72AD71-B505-4794-A2EA-4E33098F1372}">
      <dsp:nvSpPr>
        <dsp:cNvPr id="0" name=""/>
        <dsp:cNvSpPr/>
      </dsp:nvSpPr>
      <dsp:spPr>
        <a:xfrm>
          <a:off x="360534" y="986598"/>
          <a:ext cx="233860" cy="2338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DE3B70-5230-4783-8FAD-5B4F480F0155}">
      <dsp:nvSpPr>
        <dsp:cNvPr id="0" name=""/>
        <dsp:cNvSpPr/>
      </dsp:nvSpPr>
      <dsp:spPr>
        <a:xfrm>
          <a:off x="661337" y="1172809"/>
          <a:ext cx="102313" cy="10231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AEE691-7F3F-4F2A-AC6C-88073D0884F8}">
      <dsp:nvSpPr>
        <dsp:cNvPr id="0" name=""/>
        <dsp:cNvSpPr/>
      </dsp:nvSpPr>
      <dsp:spPr>
        <a:xfrm>
          <a:off x="718632" y="986598"/>
          <a:ext cx="160778" cy="1607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72502B7-923B-44F3-A219-9025794C4660}">
      <dsp:nvSpPr>
        <dsp:cNvPr id="0" name=""/>
        <dsp:cNvSpPr/>
      </dsp:nvSpPr>
      <dsp:spPr>
        <a:xfrm>
          <a:off x="861872" y="1187133"/>
          <a:ext cx="102313" cy="10231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FBDB21-DF39-4D41-8F0F-9E6573969917}">
      <dsp:nvSpPr>
        <dsp:cNvPr id="0" name=""/>
        <dsp:cNvSpPr/>
      </dsp:nvSpPr>
      <dsp:spPr>
        <a:xfrm>
          <a:off x="990787" y="957950"/>
          <a:ext cx="233860" cy="2338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63FF7A9-0EC5-448B-9F29-640896D61B17}">
      <dsp:nvSpPr>
        <dsp:cNvPr id="0" name=""/>
        <dsp:cNvSpPr/>
      </dsp:nvSpPr>
      <dsp:spPr>
        <a:xfrm>
          <a:off x="1305914" y="900654"/>
          <a:ext cx="160778" cy="1607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60CE1E-4EE8-4A21-91E4-C91AECAC10B3}">
      <dsp:nvSpPr>
        <dsp:cNvPr id="0" name=""/>
        <dsp:cNvSpPr/>
      </dsp:nvSpPr>
      <dsp:spPr>
        <a:xfrm>
          <a:off x="1466693" y="227191"/>
          <a:ext cx="472184" cy="90145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662B6C-2DB8-4AE3-B349-81D63E00D125}">
      <dsp:nvSpPr>
        <dsp:cNvPr id="0" name=""/>
        <dsp:cNvSpPr/>
      </dsp:nvSpPr>
      <dsp:spPr>
        <a:xfrm>
          <a:off x="1938878" y="227629"/>
          <a:ext cx="1287777" cy="901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Color Model   RGB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938878" y="227629"/>
        <a:ext cx="1287777" cy="901444"/>
      </dsp:txXfrm>
    </dsp:sp>
    <dsp:sp modelId="{FDD456EC-4A2F-4C13-97DB-8D13ECF9BAC6}">
      <dsp:nvSpPr>
        <dsp:cNvPr id="0" name=""/>
        <dsp:cNvSpPr/>
      </dsp:nvSpPr>
      <dsp:spPr>
        <a:xfrm>
          <a:off x="3226655" y="227191"/>
          <a:ext cx="472184" cy="90145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54EE6DB-3759-4DE2-AA2E-0B2346DC6D5A}">
      <dsp:nvSpPr>
        <dsp:cNvPr id="0" name=""/>
        <dsp:cNvSpPr/>
      </dsp:nvSpPr>
      <dsp:spPr>
        <a:xfrm>
          <a:off x="3698840" y="227629"/>
          <a:ext cx="1287777" cy="901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K-Means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698840" y="227629"/>
        <a:ext cx="1287777" cy="901444"/>
      </dsp:txXfrm>
    </dsp:sp>
    <dsp:sp modelId="{CEF11F26-9B20-41B0-910F-127F2942B06D}">
      <dsp:nvSpPr>
        <dsp:cNvPr id="0" name=""/>
        <dsp:cNvSpPr/>
      </dsp:nvSpPr>
      <dsp:spPr>
        <a:xfrm>
          <a:off x="4986617" y="227191"/>
          <a:ext cx="472184" cy="90145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B170023-FDF3-409C-B62B-0DD717C569A7}">
      <dsp:nvSpPr>
        <dsp:cNvPr id="0" name=""/>
        <dsp:cNvSpPr/>
      </dsp:nvSpPr>
      <dsp:spPr>
        <a:xfrm>
          <a:off x="5458802" y="227629"/>
          <a:ext cx="1287777" cy="90144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>
              <a:latin typeface="Arial Black" panose="020B0A04020102020204" pitchFamily="34" charset="0"/>
            </a:rPr>
            <a:t>Color Model    </a:t>
          </a:r>
          <a:r>
            <a:rPr lang="en-US" altLang="zh-TW" sz="1200" kern="1200" dirty="0">
              <a:latin typeface="Arial Black" panose="020B0A04020102020204" pitchFamily="34" charset="0"/>
            </a:rPr>
            <a:t>HSV</a:t>
          </a:r>
        </a:p>
      </dsp:txBody>
      <dsp:txXfrm>
        <a:off x="5458802" y="227629"/>
        <a:ext cx="1287777" cy="901444"/>
      </dsp:txXfrm>
    </dsp:sp>
    <dsp:sp modelId="{2254E310-59FE-469C-8597-5AEC03D54D01}">
      <dsp:nvSpPr>
        <dsp:cNvPr id="0" name=""/>
        <dsp:cNvSpPr/>
      </dsp:nvSpPr>
      <dsp:spPr>
        <a:xfrm>
          <a:off x="6746579" y="227191"/>
          <a:ext cx="472184" cy="90145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FE40FC-3AD3-4874-8AE6-14CA1DCB550B}">
      <dsp:nvSpPr>
        <dsp:cNvPr id="0" name=""/>
        <dsp:cNvSpPr/>
      </dsp:nvSpPr>
      <dsp:spPr>
        <a:xfrm>
          <a:off x="7270276" y="152693"/>
          <a:ext cx="1094610" cy="109461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Distance</a:t>
          </a:r>
        </a:p>
      </dsp:txBody>
      <dsp:txXfrm>
        <a:off x="7430578" y="312995"/>
        <a:ext cx="774006" cy="77400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DD190-620D-4E9D-8070-960B46C73769}">
      <dsp:nvSpPr>
        <dsp:cNvPr id="0" name=""/>
        <dsp:cNvSpPr/>
      </dsp:nvSpPr>
      <dsp:spPr>
        <a:xfrm>
          <a:off x="89812" y="485870"/>
          <a:ext cx="1294637" cy="42664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Computer Vision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89812" y="485870"/>
        <a:ext cx="1294637" cy="426642"/>
      </dsp:txXfrm>
    </dsp:sp>
    <dsp:sp modelId="{51B94EC6-7914-4857-9535-B78743A1B22E}">
      <dsp:nvSpPr>
        <dsp:cNvPr id="0" name=""/>
        <dsp:cNvSpPr/>
      </dsp:nvSpPr>
      <dsp:spPr>
        <a:xfrm>
          <a:off x="88341" y="356112"/>
          <a:ext cx="102982" cy="10298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DDC544A-3AAB-4FE8-964D-8AADF65A199C}">
      <dsp:nvSpPr>
        <dsp:cNvPr id="0" name=""/>
        <dsp:cNvSpPr/>
      </dsp:nvSpPr>
      <dsp:spPr>
        <a:xfrm>
          <a:off x="160428" y="211937"/>
          <a:ext cx="102982" cy="10298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2CE4D4A-B052-4BB7-AAEB-BEC65FEFBDA0}">
      <dsp:nvSpPr>
        <dsp:cNvPr id="0" name=""/>
        <dsp:cNvSpPr/>
      </dsp:nvSpPr>
      <dsp:spPr>
        <a:xfrm>
          <a:off x="333439" y="240772"/>
          <a:ext cx="161829" cy="1618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BC18B2-8C14-46CF-A627-689F41DBD487}">
      <dsp:nvSpPr>
        <dsp:cNvPr id="0" name=""/>
        <dsp:cNvSpPr/>
      </dsp:nvSpPr>
      <dsp:spPr>
        <a:xfrm>
          <a:off x="477615" y="82179"/>
          <a:ext cx="102982" cy="10298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7DB495-F45F-4AFF-B9BD-DC5298AC9A31}">
      <dsp:nvSpPr>
        <dsp:cNvPr id="0" name=""/>
        <dsp:cNvSpPr/>
      </dsp:nvSpPr>
      <dsp:spPr>
        <a:xfrm>
          <a:off x="665043" y="24508"/>
          <a:ext cx="102982" cy="10298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0A2646E-537A-4FAF-852D-BB1DB125789D}">
      <dsp:nvSpPr>
        <dsp:cNvPr id="0" name=""/>
        <dsp:cNvSpPr/>
      </dsp:nvSpPr>
      <dsp:spPr>
        <a:xfrm>
          <a:off x="895724" y="125431"/>
          <a:ext cx="102982" cy="10298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2626AD8-E573-41FE-9C19-2337AD72BC73}">
      <dsp:nvSpPr>
        <dsp:cNvPr id="0" name=""/>
        <dsp:cNvSpPr/>
      </dsp:nvSpPr>
      <dsp:spPr>
        <a:xfrm>
          <a:off x="1039899" y="197519"/>
          <a:ext cx="161829" cy="1618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84DE77-0E0E-4199-B1EE-62FBAC87089F}">
      <dsp:nvSpPr>
        <dsp:cNvPr id="0" name=""/>
        <dsp:cNvSpPr/>
      </dsp:nvSpPr>
      <dsp:spPr>
        <a:xfrm>
          <a:off x="1241745" y="356112"/>
          <a:ext cx="102982" cy="10298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BFD358-83B4-4ADF-847F-361ED31E556D}">
      <dsp:nvSpPr>
        <dsp:cNvPr id="0" name=""/>
        <dsp:cNvSpPr/>
      </dsp:nvSpPr>
      <dsp:spPr>
        <a:xfrm>
          <a:off x="1328251" y="514705"/>
          <a:ext cx="102982" cy="10298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18D96F-9FB8-41A9-91A3-F7C5AA5D2DA5}">
      <dsp:nvSpPr>
        <dsp:cNvPr id="0" name=""/>
        <dsp:cNvSpPr/>
      </dsp:nvSpPr>
      <dsp:spPr>
        <a:xfrm>
          <a:off x="578537" y="211937"/>
          <a:ext cx="264812" cy="2648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DA8E1D8-2367-4DA9-9075-335363E86A48}">
      <dsp:nvSpPr>
        <dsp:cNvPr id="0" name=""/>
        <dsp:cNvSpPr/>
      </dsp:nvSpPr>
      <dsp:spPr>
        <a:xfrm>
          <a:off x="16253" y="759804"/>
          <a:ext cx="102982" cy="10298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06BBD5A-7E8F-4241-8ED1-E8BE9578FCFA}">
      <dsp:nvSpPr>
        <dsp:cNvPr id="0" name=""/>
        <dsp:cNvSpPr/>
      </dsp:nvSpPr>
      <dsp:spPr>
        <a:xfrm>
          <a:off x="102758" y="889562"/>
          <a:ext cx="161829" cy="1618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A9FA86B-58C1-4952-8B2E-654D8B05865D}">
      <dsp:nvSpPr>
        <dsp:cNvPr id="0" name=""/>
        <dsp:cNvSpPr/>
      </dsp:nvSpPr>
      <dsp:spPr>
        <a:xfrm>
          <a:off x="319021" y="1004902"/>
          <a:ext cx="235388" cy="23538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492DC34-022A-4575-A80B-8D13ED0B63A9}">
      <dsp:nvSpPr>
        <dsp:cNvPr id="0" name=""/>
        <dsp:cNvSpPr/>
      </dsp:nvSpPr>
      <dsp:spPr>
        <a:xfrm>
          <a:off x="621790" y="1192331"/>
          <a:ext cx="102982" cy="10298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85F3B7-889A-40F0-8BAF-4064AFAF2423}">
      <dsp:nvSpPr>
        <dsp:cNvPr id="0" name=""/>
        <dsp:cNvSpPr/>
      </dsp:nvSpPr>
      <dsp:spPr>
        <a:xfrm>
          <a:off x="679460" y="1004902"/>
          <a:ext cx="161829" cy="1618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1590162-99EC-470A-B471-A33E541D2BF0}">
      <dsp:nvSpPr>
        <dsp:cNvPr id="0" name=""/>
        <dsp:cNvSpPr/>
      </dsp:nvSpPr>
      <dsp:spPr>
        <a:xfrm>
          <a:off x="823636" y="1206748"/>
          <a:ext cx="102982" cy="10298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51BA9C-3112-4AAB-8FCB-8B3FAF116D2D}">
      <dsp:nvSpPr>
        <dsp:cNvPr id="0" name=""/>
        <dsp:cNvSpPr/>
      </dsp:nvSpPr>
      <dsp:spPr>
        <a:xfrm>
          <a:off x="953394" y="976067"/>
          <a:ext cx="235388" cy="23538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F26DB0-1D8E-4B67-8CE4-ABE33A74521F}">
      <dsp:nvSpPr>
        <dsp:cNvPr id="0" name=""/>
        <dsp:cNvSpPr/>
      </dsp:nvSpPr>
      <dsp:spPr>
        <a:xfrm>
          <a:off x="1270580" y="918397"/>
          <a:ext cx="161829" cy="1618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0128EF1-A30E-4465-858C-2D7EF9D286ED}">
      <dsp:nvSpPr>
        <dsp:cNvPr id="0" name=""/>
        <dsp:cNvSpPr/>
      </dsp:nvSpPr>
      <dsp:spPr>
        <a:xfrm>
          <a:off x="1432410" y="240532"/>
          <a:ext cx="475270" cy="90734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DAF722-4F24-4792-A462-B255A763FDD2}">
      <dsp:nvSpPr>
        <dsp:cNvPr id="0" name=""/>
        <dsp:cNvSpPr/>
      </dsp:nvSpPr>
      <dsp:spPr>
        <a:xfrm>
          <a:off x="1907681" y="240973"/>
          <a:ext cx="1296193" cy="907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Color Model   RGB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907681" y="240973"/>
        <a:ext cx="1296193" cy="907335"/>
      </dsp:txXfrm>
    </dsp:sp>
    <dsp:sp modelId="{FF7E5A8E-2F4A-4938-B8ED-220C4A835966}">
      <dsp:nvSpPr>
        <dsp:cNvPr id="0" name=""/>
        <dsp:cNvSpPr/>
      </dsp:nvSpPr>
      <dsp:spPr>
        <a:xfrm>
          <a:off x="3203874" y="240532"/>
          <a:ext cx="475270" cy="90734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2C6DC7-5C27-4541-97C3-A9ACA8B08C81}">
      <dsp:nvSpPr>
        <dsp:cNvPr id="0" name=""/>
        <dsp:cNvSpPr/>
      </dsp:nvSpPr>
      <dsp:spPr>
        <a:xfrm>
          <a:off x="3679145" y="240973"/>
          <a:ext cx="1296193" cy="907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K-Means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679145" y="240973"/>
        <a:ext cx="1296193" cy="907335"/>
      </dsp:txXfrm>
    </dsp:sp>
    <dsp:sp modelId="{B9CF68DD-EA3D-4650-A9BB-AEA8D22C2C00}">
      <dsp:nvSpPr>
        <dsp:cNvPr id="0" name=""/>
        <dsp:cNvSpPr/>
      </dsp:nvSpPr>
      <dsp:spPr>
        <a:xfrm>
          <a:off x="4975338" y="240532"/>
          <a:ext cx="475270" cy="90734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C9D382-782B-4985-B162-61584564C2D8}">
      <dsp:nvSpPr>
        <dsp:cNvPr id="0" name=""/>
        <dsp:cNvSpPr/>
      </dsp:nvSpPr>
      <dsp:spPr>
        <a:xfrm>
          <a:off x="5450609" y="240973"/>
          <a:ext cx="1296193" cy="90733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>
              <a:latin typeface="Arial Black" panose="020B0A04020102020204" pitchFamily="34" charset="0"/>
            </a:rPr>
            <a:t>Color Model    </a:t>
          </a:r>
          <a:r>
            <a:rPr lang="en-US" altLang="zh-TW" sz="1200" kern="1200" dirty="0">
              <a:latin typeface="Arial Black" panose="020B0A04020102020204" pitchFamily="34" charset="0"/>
            </a:rPr>
            <a:t>HSV</a:t>
          </a:r>
        </a:p>
      </dsp:txBody>
      <dsp:txXfrm>
        <a:off x="5450609" y="240973"/>
        <a:ext cx="1296193" cy="907335"/>
      </dsp:txXfrm>
    </dsp:sp>
    <dsp:sp modelId="{B1247A4F-C861-45A4-9D58-07ABF04B62C7}">
      <dsp:nvSpPr>
        <dsp:cNvPr id="0" name=""/>
        <dsp:cNvSpPr/>
      </dsp:nvSpPr>
      <dsp:spPr>
        <a:xfrm>
          <a:off x="6746803" y="240532"/>
          <a:ext cx="475270" cy="90734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8BA2ACC-EA13-43A3-88DF-581D9CD4EB0A}">
      <dsp:nvSpPr>
        <dsp:cNvPr id="0" name=""/>
        <dsp:cNvSpPr/>
      </dsp:nvSpPr>
      <dsp:spPr>
        <a:xfrm>
          <a:off x="7273921" y="165547"/>
          <a:ext cx="1101764" cy="1101764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Distance</a:t>
          </a:r>
        </a:p>
      </dsp:txBody>
      <dsp:txXfrm>
        <a:off x="7435271" y="326897"/>
        <a:ext cx="779064" cy="7790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BA88B-4628-4853-85C4-9148F59241C4}">
      <dsp:nvSpPr>
        <dsp:cNvPr id="0" name=""/>
        <dsp:cNvSpPr/>
      </dsp:nvSpPr>
      <dsp:spPr>
        <a:xfrm>
          <a:off x="91925" y="555094"/>
          <a:ext cx="1296774" cy="42734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Computer Vision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91925" y="555094"/>
        <a:ext cx="1296774" cy="427346"/>
      </dsp:txXfrm>
    </dsp:sp>
    <dsp:sp modelId="{821AAE86-B104-4A88-967C-B1DF3BF2CA65}">
      <dsp:nvSpPr>
        <dsp:cNvPr id="0" name=""/>
        <dsp:cNvSpPr/>
      </dsp:nvSpPr>
      <dsp:spPr>
        <a:xfrm>
          <a:off x="90451" y="425121"/>
          <a:ext cx="103152" cy="10315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334B7E4-9A78-49C0-84FF-F6DE85451AEA}">
      <dsp:nvSpPr>
        <dsp:cNvPr id="0" name=""/>
        <dsp:cNvSpPr/>
      </dsp:nvSpPr>
      <dsp:spPr>
        <a:xfrm>
          <a:off x="162658" y="280708"/>
          <a:ext cx="103152" cy="10315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D639DE9-062B-436B-A9F9-E6449E027064}">
      <dsp:nvSpPr>
        <dsp:cNvPr id="0" name=""/>
        <dsp:cNvSpPr/>
      </dsp:nvSpPr>
      <dsp:spPr>
        <a:xfrm>
          <a:off x="335954" y="309591"/>
          <a:ext cx="162096" cy="162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C0F9CF-407C-4BC0-ACFE-4FC2F01F2C27}">
      <dsp:nvSpPr>
        <dsp:cNvPr id="0" name=""/>
        <dsp:cNvSpPr/>
      </dsp:nvSpPr>
      <dsp:spPr>
        <a:xfrm>
          <a:off x="480367" y="150736"/>
          <a:ext cx="103152" cy="10315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51A4AF0-1586-4150-A865-CAC143DB636B}">
      <dsp:nvSpPr>
        <dsp:cNvPr id="0" name=""/>
        <dsp:cNvSpPr/>
      </dsp:nvSpPr>
      <dsp:spPr>
        <a:xfrm>
          <a:off x="668105" y="92970"/>
          <a:ext cx="103152" cy="10315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6C0890-AF5A-42DF-933C-4816A450794E}">
      <dsp:nvSpPr>
        <dsp:cNvPr id="0" name=""/>
        <dsp:cNvSpPr/>
      </dsp:nvSpPr>
      <dsp:spPr>
        <a:xfrm>
          <a:off x="899167" y="194060"/>
          <a:ext cx="103152" cy="10315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D779145-3062-4B10-AD15-727F33EEB923}">
      <dsp:nvSpPr>
        <dsp:cNvPr id="0" name=""/>
        <dsp:cNvSpPr/>
      </dsp:nvSpPr>
      <dsp:spPr>
        <a:xfrm>
          <a:off x="1043580" y="266267"/>
          <a:ext cx="162096" cy="162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CCFB80-01C2-4815-9E8F-884C25003ADF}">
      <dsp:nvSpPr>
        <dsp:cNvPr id="0" name=""/>
        <dsp:cNvSpPr/>
      </dsp:nvSpPr>
      <dsp:spPr>
        <a:xfrm>
          <a:off x="1245759" y="425121"/>
          <a:ext cx="103152" cy="10315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B616F3-244F-4A0A-AC13-9E7945C03699}">
      <dsp:nvSpPr>
        <dsp:cNvPr id="0" name=""/>
        <dsp:cNvSpPr/>
      </dsp:nvSpPr>
      <dsp:spPr>
        <a:xfrm>
          <a:off x="1332407" y="583976"/>
          <a:ext cx="103152" cy="10315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F430BDA-F03E-424E-A494-A655C97BAE29}">
      <dsp:nvSpPr>
        <dsp:cNvPr id="0" name=""/>
        <dsp:cNvSpPr/>
      </dsp:nvSpPr>
      <dsp:spPr>
        <a:xfrm>
          <a:off x="581457" y="280708"/>
          <a:ext cx="265249" cy="26524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10D8268-12D4-46C1-A0E9-EA6457A2B175}">
      <dsp:nvSpPr>
        <dsp:cNvPr id="0" name=""/>
        <dsp:cNvSpPr/>
      </dsp:nvSpPr>
      <dsp:spPr>
        <a:xfrm>
          <a:off x="18244" y="829479"/>
          <a:ext cx="103152" cy="10315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F97F2B-2005-4CAF-B1DF-BA4B55423EB9}">
      <dsp:nvSpPr>
        <dsp:cNvPr id="0" name=""/>
        <dsp:cNvSpPr/>
      </dsp:nvSpPr>
      <dsp:spPr>
        <a:xfrm>
          <a:off x="104892" y="959451"/>
          <a:ext cx="162096" cy="162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4A143F8-C14E-4429-853D-968F71F0D6A0}">
      <dsp:nvSpPr>
        <dsp:cNvPr id="0" name=""/>
        <dsp:cNvSpPr/>
      </dsp:nvSpPr>
      <dsp:spPr>
        <a:xfrm>
          <a:off x="321513" y="1074982"/>
          <a:ext cx="235777" cy="235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231151B-581C-40E7-A919-41A939BB7E8A}">
      <dsp:nvSpPr>
        <dsp:cNvPr id="0" name=""/>
        <dsp:cNvSpPr/>
      </dsp:nvSpPr>
      <dsp:spPr>
        <a:xfrm>
          <a:off x="624781" y="1262720"/>
          <a:ext cx="103152" cy="10315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E341286-498F-45D5-A062-C7A9CF2B1C36}">
      <dsp:nvSpPr>
        <dsp:cNvPr id="0" name=""/>
        <dsp:cNvSpPr/>
      </dsp:nvSpPr>
      <dsp:spPr>
        <a:xfrm>
          <a:off x="682546" y="1074982"/>
          <a:ext cx="162096" cy="162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AF89D2-3007-4663-BAD9-6B3446D0EA58}">
      <dsp:nvSpPr>
        <dsp:cNvPr id="0" name=""/>
        <dsp:cNvSpPr/>
      </dsp:nvSpPr>
      <dsp:spPr>
        <a:xfrm>
          <a:off x="826960" y="1277161"/>
          <a:ext cx="103152" cy="10315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77D2A4-AB4E-4E61-B91A-317829A46490}">
      <dsp:nvSpPr>
        <dsp:cNvPr id="0" name=""/>
        <dsp:cNvSpPr/>
      </dsp:nvSpPr>
      <dsp:spPr>
        <a:xfrm>
          <a:off x="956932" y="1046100"/>
          <a:ext cx="235777" cy="2357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446E72-226C-4209-B9F2-2053AB1F4106}">
      <dsp:nvSpPr>
        <dsp:cNvPr id="0" name=""/>
        <dsp:cNvSpPr/>
      </dsp:nvSpPr>
      <dsp:spPr>
        <a:xfrm>
          <a:off x="1274642" y="988334"/>
          <a:ext cx="162096" cy="162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5E8539-A22C-4294-97D4-C3D8AC7B78B7}">
      <dsp:nvSpPr>
        <dsp:cNvPr id="0" name=""/>
        <dsp:cNvSpPr/>
      </dsp:nvSpPr>
      <dsp:spPr>
        <a:xfrm>
          <a:off x="1436739" y="309350"/>
          <a:ext cx="476055" cy="90884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352963-537F-40DD-A91F-2FCC841DF791}">
      <dsp:nvSpPr>
        <dsp:cNvPr id="0" name=""/>
        <dsp:cNvSpPr/>
      </dsp:nvSpPr>
      <dsp:spPr>
        <a:xfrm>
          <a:off x="1912794" y="309792"/>
          <a:ext cx="1298332" cy="908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Color Model   RGB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912794" y="309792"/>
        <a:ext cx="1298332" cy="908832"/>
      </dsp:txXfrm>
    </dsp:sp>
    <dsp:sp modelId="{38F78F98-3091-4289-90A9-52212D0F188E}">
      <dsp:nvSpPr>
        <dsp:cNvPr id="0" name=""/>
        <dsp:cNvSpPr/>
      </dsp:nvSpPr>
      <dsp:spPr>
        <a:xfrm>
          <a:off x="3211126" y="309350"/>
          <a:ext cx="476055" cy="90884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0D2404A-A6D2-4DBD-AB2A-29A4E95CCE6D}">
      <dsp:nvSpPr>
        <dsp:cNvPr id="0" name=""/>
        <dsp:cNvSpPr/>
      </dsp:nvSpPr>
      <dsp:spPr>
        <a:xfrm>
          <a:off x="3687181" y="309792"/>
          <a:ext cx="1298332" cy="908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K-Means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687181" y="309792"/>
        <a:ext cx="1298332" cy="908832"/>
      </dsp:txXfrm>
    </dsp:sp>
    <dsp:sp modelId="{8F104CAD-BD29-4857-91F4-03FE16E2D149}">
      <dsp:nvSpPr>
        <dsp:cNvPr id="0" name=""/>
        <dsp:cNvSpPr/>
      </dsp:nvSpPr>
      <dsp:spPr>
        <a:xfrm>
          <a:off x="4985514" y="309350"/>
          <a:ext cx="476055" cy="90884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B6E692-02FF-46DF-AA49-BE4A29C2A00E}">
      <dsp:nvSpPr>
        <dsp:cNvPr id="0" name=""/>
        <dsp:cNvSpPr/>
      </dsp:nvSpPr>
      <dsp:spPr>
        <a:xfrm>
          <a:off x="5461569" y="309792"/>
          <a:ext cx="1298332" cy="90883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>
              <a:latin typeface="Arial Black" panose="020B0A04020102020204" pitchFamily="34" charset="0"/>
            </a:rPr>
            <a:t>Color Model    </a:t>
          </a:r>
          <a:r>
            <a:rPr lang="en-US" altLang="zh-TW" sz="1200" kern="1200" dirty="0">
              <a:latin typeface="Arial Black" panose="020B0A04020102020204" pitchFamily="34" charset="0"/>
            </a:rPr>
            <a:t>HSV</a:t>
          </a:r>
        </a:p>
      </dsp:txBody>
      <dsp:txXfrm>
        <a:off x="5461569" y="309792"/>
        <a:ext cx="1298332" cy="908832"/>
      </dsp:txXfrm>
    </dsp:sp>
    <dsp:sp modelId="{EBAD68F0-A880-4F13-AF92-7CE38E685EA8}">
      <dsp:nvSpPr>
        <dsp:cNvPr id="0" name=""/>
        <dsp:cNvSpPr/>
      </dsp:nvSpPr>
      <dsp:spPr>
        <a:xfrm>
          <a:off x="6759901" y="309350"/>
          <a:ext cx="476055" cy="90884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B560A2-8F61-4253-8478-7978F1F643B3}">
      <dsp:nvSpPr>
        <dsp:cNvPr id="0" name=""/>
        <dsp:cNvSpPr/>
      </dsp:nvSpPr>
      <dsp:spPr>
        <a:xfrm>
          <a:off x="7287890" y="234242"/>
          <a:ext cx="1103582" cy="1103582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Distance</a:t>
          </a:r>
        </a:p>
      </dsp:txBody>
      <dsp:txXfrm>
        <a:off x="7449506" y="395858"/>
        <a:ext cx="780350" cy="78035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937F1-CB8E-4EEC-A3E3-DCA3FAE4AF74}">
      <dsp:nvSpPr>
        <dsp:cNvPr id="0" name=""/>
        <dsp:cNvSpPr/>
      </dsp:nvSpPr>
      <dsp:spPr>
        <a:xfrm>
          <a:off x="0" y="1042819"/>
          <a:ext cx="8478371" cy="13904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134B1B-D00F-422F-B840-1DA3FAD5E7C0}">
      <dsp:nvSpPr>
        <dsp:cNvPr id="0" name=""/>
        <dsp:cNvSpPr/>
      </dsp:nvSpPr>
      <dsp:spPr>
        <a:xfrm>
          <a:off x="886" y="0"/>
          <a:ext cx="2287669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ETL</a:t>
          </a:r>
          <a:endParaRPr lang="zh-TW" altLang="en-US" sz="17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Transform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Load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</dsp:txBody>
      <dsp:txXfrm>
        <a:off x="886" y="0"/>
        <a:ext cx="2287669" cy="1390426"/>
      </dsp:txXfrm>
    </dsp:sp>
    <dsp:sp modelId="{8D86F6FD-FDE0-4446-A881-07A6C36456E5}">
      <dsp:nvSpPr>
        <dsp:cNvPr id="0" name=""/>
        <dsp:cNvSpPr/>
      </dsp:nvSpPr>
      <dsp:spPr>
        <a:xfrm>
          <a:off x="970918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DB4B8CE8-E28F-4278-96C0-93060600C7CC}">
      <dsp:nvSpPr>
        <dsp:cNvPr id="0" name=""/>
        <dsp:cNvSpPr/>
      </dsp:nvSpPr>
      <dsp:spPr>
        <a:xfrm>
          <a:off x="2402939" y="2085639"/>
          <a:ext cx="2824654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latin typeface="Arial Black" panose="020B0A04020102020204" pitchFamily="34" charset="0"/>
            </a:rPr>
            <a:t>Analysis</a:t>
          </a:r>
          <a:endParaRPr lang="zh-TW" altLang="en-US" sz="2200" kern="1200" dirty="0">
            <a:latin typeface="Arial Black" panose="020B0A04020102020204" pitchFamily="34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solidFill>
                <a:schemeClr val="tx1"/>
              </a:solidFill>
              <a:latin typeface="Arial Black" panose="020B0A04020102020204" pitchFamily="34" charset="0"/>
            </a:rPr>
            <a:t>text mining</a:t>
          </a:r>
          <a:endParaRPr lang="zh-TW" altLang="en-US" sz="1700" kern="1200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solidFill>
                <a:schemeClr val="tx1"/>
              </a:solidFill>
              <a:latin typeface="Arial Black" panose="020B0A04020102020204" pitchFamily="34" charset="0"/>
            </a:rPr>
            <a:t>Color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>
              <a:solidFill>
                <a:srgbClr val="00B050"/>
              </a:solidFill>
              <a:latin typeface="Arial Black" panose="020B0A04020102020204" pitchFamily="34" charset="0"/>
            </a:rPr>
            <a:t>Style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latin typeface="Arial Black" panose="020B0A04020102020204" pitchFamily="34" charset="0"/>
            </a:rPr>
            <a:t>Scene</a:t>
          </a:r>
        </a:p>
      </dsp:txBody>
      <dsp:txXfrm>
        <a:off x="2402939" y="2085639"/>
        <a:ext cx="2824654" cy="1390426"/>
      </dsp:txXfrm>
    </dsp:sp>
    <dsp:sp modelId="{E4FF5078-43DC-4F54-9CBD-4A9ED75C99FE}">
      <dsp:nvSpPr>
        <dsp:cNvPr id="0" name=""/>
        <dsp:cNvSpPr/>
      </dsp:nvSpPr>
      <dsp:spPr>
        <a:xfrm>
          <a:off x="3641463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8AD4F3D8-EC46-48E3-BC91-A137B672D776}">
      <dsp:nvSpPr>
        <dsp:cNvPr id="0" name=""/>
        <dsp:cNvSpPr/>
      </dsp:nvSpPr>
      <dsp:spPr>
        <a:xfrm>
          <a:off x="5341977" y="0"/>
          <a:ext cx="2287669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Arial Black" panose="020B0A04020102020204" pitchFamily="34" charset="0"/>
            </a:rPr>
            <a:t>Create Art!</a:t>
          </a:r>
          <a:endParaRPr lang="en-US" sz="1700" kern="1200" dirty="0">
            <a:latin typeface="Arial Black" panose="020B0A04020102020204" pitchFamily="34" charset="0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rial Black" panose="020B0A04020102020204" pitchFamily="34" charset="0"/>
            </a:rPr>
            <a:t>Neural Art</a:t>
          </a:r>
          <a:endParaRPr lang="en-US" sz="1300" kern="1200" dirty="0">
            <a:latin typeface="Arial Black" panose="020B0A04020102020204" pitchFamily="34" charset="0"/>
          </a:endParaRPr>
        </a:p>
      </dsp:txBody>
      <dsp:txXfrm>
        <a:off x="5341977" y="0"/>
        <a:ext cx="2287669" cy="1390426"/>
      </dsp:txXfrm>
    </dsp:sp>
    <dsp:sp modelId="{765EFE06-2CCB-4941-8947-60E7959DD08D}">
      <dsp:nvSpPr>
        <dsp:cNvPr id="0" name=""/>
        <dsp:cNvSpPr/>
      </dsp:nvSpPr>
      <dsp:spPr>
        <a:xfrm>
          <a:off x="6312009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0417B-C75E-4838-9CCA-DBD8A7793847}">
      <dsp:nvSpPr>
        <dsp:cNvPr id="0" name=""/>
        <dsp:cNvSpPr/>
      </dsp:nvSpPr>
      <dsp:spPr>
        <a:xfrm>
          <a:off x="72723" y="406531"/>
          <a:ext cx="1081438" cy="356383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sp:txBody>
      <dsp:txXfrm>
        <a:off x="72723" y="406531"/>
        <a:ext cx="1081438" cy="356383"/>
      </dsp:txXfrm>
    </dsp:sp>
    <dsp:sp modelId="{A127BC13-DB04-4920-BFE1-39F6A726360C}">
      <dsp:nvSpPr>
        <dsp:cNvPr id="0" name=""/>
        <dsp:cNvSpPr/>
      </dsp:nvSpPr>
      <dsp:spPr>
        <a:xfrm>
          <a:off x="71494" y="298141"/>
          <a:ext cx="86023" cy="860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ACD7DD-F32C-4E2B-8CFF-9E503438CA17}">
      <dsp:nvSpPr>
        <dsp:cNvPr id="0" name=""/>
        <dsp:cNvSpPr/>
      </dsp:nvSpPr>
      <dsp:spPr>
        <a:xfrm>
          <a:off x="131711" y="177708"/>
          <a:ext cx="86023" cy="860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98F26B-EA59-4F1A-82AD-073622FEC30B}">
      <dsp:nvSpPr>
        <dsp:cNvPr id="0" name=""/>
        <dsp:cNvSpPr/>
      </dsp:nvSpPr>
      <dsp:spPr>
        <a:xfrm>
          <a:off x="276230" y="201795"/>
          <a:ext cx="135179" cy="13517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1520E3-A9A4-475E-8AFB-AADE64710EAA}">
      <dsp:nvSpPr>
        <dsp:cNvPr id="0" name=""/>
        <dsp:cNvSpPr/>
      </dsp:nvSpPr>
      <dsp:spPr>
        <a:xfrm>
          <a:off x="396663" y="69318"/>
          <a:ext cx="86023" cy="860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7244281-DF67-46DE-B3E7-4738E904B19B}">
      <dsp:nvSpPr>
        <dsp:cNvPr id="0" name=""/>
        <dsp:cNvSpPr/>
      </dsp:nvSpPr>
      <dsp:spPr>
        <a:xfrm>
          <a:off x="553226" y="21145"/>
          <a:ext cx="86023" cy="860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B6C29A7-48DA-4E20-8196-A7B50AD8B372}">
      <dsp:nvSpPr>
        <dsp:cNvPr id="0" name=""/>
        <dsp:cNvSpPr/>
      </dsp:nvSpPr>
      <dsp:spPr>
        <a:xfrm>
          <a:off x="745919" y="105448"/>
          <a:ext cx="86023" cy="860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782D02-1113-4035-B902-590CC4CD65EF}">
      <dsp:nvSpPr>
        <dsp:cNvPr id="0" name=""/>
        <dsp:cNvSpPr/>
      </dsp:nvSpPr>
      <dsp:spPr>
        <a:xfrm>
          <a:off x="866351" y="165665"/>
          <a:ext cx="135179" cy="13517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612D17B-77F6-41AE-AEE3-B4B9BC53122A}">
      <dsp:nvSpPr>
        <dsp:cNvPr id="0" name=""/>
        <dsp:cNvSpPr/>
      </dsp:nvSpPr>
      <dsp:spPr>
        <a:xfrm>
          <a:off x="1034958" y="298141"/>
          <a:ext cx="86023" cy="860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A7C188-EA62-41CE-83AC-16AA9F0870A3}">
      <dsp:nvSpPr>
        <dsp:cNvPr id="0" name=""/>
        <dsp:cNvSpPr/>
      </dsp:nvSpPr>
      <dsp:spPr>
        <a:xfrm>
          <a:off x="1107217" y="430617"/>
          <a:ext cx="86023" cy="860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5B758E-8156-4D93-9B65-59AEBC886D3F}">
      <dsp:nvSpPr>
        <dsp:cNvPr id="0" name=""/>
        <dsp:cNvSpPr/>
      </dsp:nvSpPr>
      <dsp:spPr>
        <a:xfrm>
          <a:off x="480966" y="177708"/>
          <a:ext cx="221203" cy="22120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B91B2A-E5C5-4383-A693-152CFFC53F3B}">
      <dsp:nvSpPr>
        <dsp:cNvPr id="0" name=""/>
        <dsp:cNvSpPr/>
      </dsp:nvSpPr>
      <dsp:spPr>
        <a:xfrm>
          <a:off x="11278" y="635353"/>
          <a:ext cx="86023" cy="860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95FBC6-8577-4DB7-938D-BB265228CF62}">
      <dsp:nvSpPr>
        <dsp:cNvPr id="0" name=""/>
        <dsp:cNvSpPr/>
      </dsp:nvSpPr>
      <dsp:spPr>
        <a:xfrm>
          <a:off x="83537" y="743743"/>
          <a:ext cx="135179" cy="13517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0F8DCD4-94D6-4E43-AA0E-90F205C813BF}">
      <dsp:nvSpPr>
        <dsp:cNvPr id="0" name=""/>
        <dsp:cNvSpPr/>
      </dsp:nvSpPr>
      <dsp:spPr>
        <a:xfrm>
          <a:off x="264187" y="840089"/>
          <a:ext cx="196625" cy="1966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E97335F-5101-471B-9D82-4AC6402D3AFA}">
      <dsp:nvSpPr>
        <dsp:cNvPr id="0" name=""/>
        <dsp:cNvSpPr/>
      </dsp:nvSpPr>
      <dsp:spPr>
        <a:xfrm>
          <a:off x="517096" y="996652"/>
          <a:ext cx="86023" cy="860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8D5B5B-4957-4510-8850-CF687D11BA08}">
      <dsp:nvSpPr>
        <dsp:cNvPr id="0" name=""/>
        <dsp:cNvSpPr/>
      </dsp:nvSpPr>
      <dsp:spPr>
        <a:xfrm>
          <a:off x="565269" y="840089"/>
          <a:ext cx="135179" cy="13517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AA7CB2-A453-4FDD-BE1F-12FAA36AA58B}">
      <dsp:nvSpPr>
        <dsp:cNvPr id="0" name=""/>
        <dsp:cNvSpPr/>
      </dsp:nvSpPr>
      <dsp:spPr>
        <a:xfrm>
          <a:off x="685702" y="1008695"/>
          <a:ext cx="86023" cy="860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38BE8B-A50B-4816-9607-DEB2EE903C7D}">
      <dsp:nvSpPr>
        <dsp:cNvPr id="0" name=""/>
        <dsp:cNvSpPr/>
      </dsp:nvSpPr>
      <dsp:spPr>
        <a:xfrm>
          <a:off x="794092" y="816003"/>
          <a:ext cx="196625" cy="1966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FF8AE8-AA71-4417-9206-C5335F64A716}">
      <dsp:nvSpPr>
        <dsp:cNvPr id="0" name=""/>
        <dsp:cNvSpPr/>
      </dsp:nvSpPr>
      <dsp:spPr>
        <a:xfrm>
          <a:off x="1059044" y="767829"/>
          <a:ext cx="135179" cy="13517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D85305A-868C-47E5-9664-5EB33D7C04E5}">
      <dsp:nvSpPr>
        <dsp:cNvPr id="0" name=""/>
        <dsp:cNvSpPr/>
      </dsp:nvSpPr>
      <dsp:spPr>
        <a:xfrm>
          <a:off x="1194224" y="201594"/>
          <a:ext cx="397003" cy="75792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4FC934-94FA-4617-9A43-C11082B035C2}">
      <dsp:nvSpPr>
        <dsp:cNvPr id="0" name=""/>
        <dsp:cNvSpPr/>
      </dsp:nvSpPr>
      <dsp:spPr>
        <a:xfrm>
          <a:off x="1591228" y="201962"/>
          <a:ext cx="1082737" cy="75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學習</a:t>
          </a:r>
        </a:p>
      </dsp:txBody>
      <dsp:txXfrm>
        <a:off x="1591228" y="201962"/>
        <a:ext cx="1082737" cy="757916"/>
      </dsp:txXfrm>
    </dsp:sp>
    <dsp:sp modelId="{B612F67C-7509-4C8E-AF7D-586CCC57B3AE}">
      <dsp:nvSpPr>
        <dsp:cNvPr id="0" name=""/>
        <dsp:cNvSpPr/>
      </dsp:nvSpPr>
      <dsp:spPr>
        <a:xfrm>
          <a:off x="2673966" y="201594"/>
          <a:ext cx="397003" cy="75792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008B61-9181-4087-8337-FC0EA7E3F1A8}">
      <dsp:nvSpPr>
        <dsp:cNvPr id="0" name=""/>
        <dsp:cNvSpPr/>
      </dsp:nvSpPr>
      <dsp:spPr>
        <a:xfrm>
          <a:off x="3070969" y="201962"/>
          <a:ext cx="1082737" cy="75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sp:txBody>
      <dsp:txXfrm>
        <a:off x="3070969" y="201962"/>
        <a:ext cx="1082737" cy="757916"/>
      </dsp:txXfrm>
    </dsp:sp>
    <dsp:sp modelId="{8CDCFBE1-D865-49FA-9F5C-09A121F342DD}">
      <dsp:nvSpPr>
        <dsp:cNvPr id="0" name=""/>
        <dsp:cNvSpPr/>
      </dsp:nvSpPr>
      <dsp:spPr>
        <a:xfrm>
          <a:off x="4153707" y="201594"/>
          <a:ext cx="397003" cy="75792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9C0BEF-3422-48B6-94F2-E6248888CE80}">
      <dsp:nvSpPr>
        <dsp:cNvPr id="0" name=""/>
        <dsp:cNvSpPr/>
      </dsp:nvSpPr>
      <dsp:spPr>
        <a:xfrm>
          <a:off x="4550711" y="201962"/>
          <a:ext cx="1082737" cy="75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50711" y="201962"/>
        <a:ext cx="1082737" cy="757916"/>
      </dsp:txXfrm>
    </dsp:sp>
    <dsp:sp modelId="{11F47014-514C-489B-95F0-80034E2AE65D}">
      <dsp:nvSpPr>
        <dsp:cNvPr id="0" name=""/>
        <dsp:cNvSpPr/>
      </dsp:nvSpPr>
      <dsp:spPr>
        <a:xfrm>
          <a:off x="5633449" y="201594"/>
          <a:ext cx="397003" cy="75792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EE210D-4D73-488A-82E8-7320B8FA4D58}">
      <dsp:nvSpPr>
        <dsp:cNvPr id="0" name=""/>
        <dsp:cNvSpPr/>
      </dsp:nvSpPr>
      <dsp:spPr>
        <a:xfrm>
          <a:off x="6030453" y="201962"/>
          <a:ext cx="1082737" cy="75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30453" y="201962"/>
        <a:ext cx="1082737" cy="757916"/>
      </dsp:txXfrm>
    </dsp:sp>
    <dsp:sp modelId="{81FA96BF-04A3-4DBF-8A21-4D4F32EF7439}">
      <dsp:nvSpPr>
        <dsp:cNvPr id="0" name=""/>
        <dsp:cNvSpPr/>
      </dsp:nvSpPr>
      <dsp:spPr>
        <a:xfrm>
          <a:off x="7113190" y="201594"/>
          <a:ext cx="397003" cy="75792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D73DDEB-4B7F-4796-9572-37B774E97834}">
      <dsp:nvSpPr>
        <dsp:cNvPr id="0" name=""/>
        <dsp:cNvSpPr/>
      </dsp:nvSpPr>
      <dsp:spPr>
        <a:xfrm>
          <a:off x="7553504" y="138958"/>
          <a:ext cx="920327" cy="9203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688283" y="273737"/>
        <a:ext cx="650769" cy="65076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3D673-F8DB-45D5-80E0-3B03E990D7DE}">
      <dsp:nvSpPr>
        <dsp:cNvPr id="0" name=""/>
        <dsp:cNvSpPr/>
      </dsp:nvSpPr>
      <dsp:spPr>
        <a:xfrm>
          <a:off x="71787" y="423981"/>
          <a:ext cx="1058014" cy="34866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sp:txBody>
      <dsp:txXfrm>
        <a:off x="71787" y="423981"/>
        <a:ext cx="1058014" cy="348663"/>
      </dsp:txXfrm>
    </dsp:sp>
    <dsp:sp modelId="{2301D375-B70C-4147-9FBB-2B0FFAAC5DE6}">
      <dsp:nvSpPr>
        <dsp:cNvPr id="0" name=""/>
        <dsp:cNvSpPr/>
      </dsp:nvSpPr>
      <dsp:spPr>
        <a:xfrm>
          <a:off x="70585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B6AE7C9-E73A-4521-95C3-FDE1699D4D33}">
      <dsp:nvSpPr>
        <dsp:cNvPr id="0" name=""/>
        <dsp:cNvSpPr/>
      </dsp:nvSpPr>
      <dsp:spPr>
        <a:xfrm>
          <a:off x="129497" y="200115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924492-C6C8-4B97-9C97-BD75A5492CF2}">
      <dsp:nvSpPr>
        <dsp:cNvPr id="0" name=""/>
        <dsp:cNvSpPr/>
      </dsp:nvSpPr>
      <dsp:spPr>
        <a:xfrm>
          <a:off x="270886" y="223680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0DC1900-7904-45FA-A930-BBDBAE610228}">
      <dsp:nvSpPr>
        <dsp:cNvPr id="0" name=""/>
        <dsp:cNvSpPr/>
      </dsp:nvSpPr>
      <dsp:spPr>
        <a:xfrm>
          <a:off x="388711" y="9407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E07C67-33AD-4148-9FA5-6D43CC0D43D4}">
      <dsp:nvSpPr>
        <dsp:cNvPr id="0" name=""/>
        <dsp:cNvSpPr/>
      </dsp:nvSpPr>
      <dsp:spPr>
        <a:xfrm>
          <a:off x="541882" y="4694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0CE86DD-0547-4113-9DFD-9D7D43BCD9EC}">
      <dsp:nvSpPr>
        <dsp:cNvPr id="0" name=""/>
        <dsp:cNvSpPr/>
      </dsp:nvSpPr>
      <dsp:spPr>
        <a:xfrm>
          <a:off x="730401" y="1294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587FE9-3846-4A16-9B66-B37B968E1EB3}">
      <dsp:nvSpPr>
        <dsp:cNvPr id="0" name=""/>
        <dsp:cNvSpPr/>
      </dsp:nvSpPr>
      <dsp:spPr>
        <a:xfrm>
          <a:off x="848225" y="188332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1A1D554-6A7F-43A9-A900-BC902D979A68}">
      <dsp:nvSpPr>
        <dsp:cNvPr id="0" name=""/>
        <dsp:cNvSpPr/>
      </dsp:nvSpPr>
      <dsp:spPr>
        <a:xfrm>
          <a:off x="1013179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450D789-C1D3-4F05-BF45-A4D612ACC6C3}">
      <dsp:nvSpPr>
        <dsp:cNvPr id="0" name=""/>
        <dsp:cNvSpPr/>
      </dsp:nvSpPr>
      <dsp:spPr>
        <a:xfrm>
          <a:off x="1083874" y="447546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CDCBC33-F998-4086-AC9F-6BA0B3EE6624}">
      <dsp:nvSpPr>
        <dsp:cNvPr id="0" name=""/>
        <dsp:cNvSpPr/>
      </dsp:nvSpPr>
      <dsp:spPr>
        <a:xfrm>
          <a:off x="471188" y="200115"/>
          <a:ext cx="216412" cy="2164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789BE5-64C6-4B3D-A945-B1B305101666}">
      <dsp:nvSpPr>
        <dsp:cNvPr id="0" name=""/>
        <dsp:cNvSpPr/>
      </dsp:nvSpPr>
      <dsp:spPr>
        <a:xfrm>
          <a:off x="11673" y="647847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3A3F88-85F4-4C57-9C99-EE8DF7A71678}">
      <dsp:nvSpPr>
        <dsp:cNvPr id="0" name=""/>
        <dsp:cNvSpPr/>
      </dsp:nvSpPr>
      <dsp:spPr>
        <a:xfrm>
          <a:off x="82367" y="75388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6320CD-37DE-48FA-B63F-E3AB0C29B56C}">
      <dsp:nvSpPr>
        <dsp:cNvPr id="0" name=""/>
        <dsp:cNvSpPr/>
      </dsp:nvSpPr>
      <dsp:spPr>
        <a:xfrm>
          <a:off x="259104" y="848149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5A8F6BC-EC68-45F9-BFC7-88D19FC29203}">
      <dsp:nvSpPr>
        <dsp:cNvPr id="0" name=""/>
        <dsp:cNvSpPr/>
      </dsp:nvSpPr>
      <dsp:spPr>
        <a:xfrm>
          <a:off x="506535" y="10013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48D406-E24D-4E48-9B59-DD0E0BD1C332}">
      <dsp:nvSpPr>
        <dsp:cNvPr id="0" name=""/>
        <dsp:cNvSpPr/>
      </dsp:nvSpPr>
      <dsp:spPr>
        <a:xfrm>
          <a:off x="553665" y="84814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561000-8680-47BF-A61C-5306ADFA0AA2}">
      <dsp:nvSpPr>
        <dsp:cNvPr id="0" name=""/>
        <dsp:cNvSpPr/>
      </dsp:nvSpPr>
      <dsp:spPr>
        <a:xfrm>
          <a:off x="671489" y="101310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8B05DE-8569-4B76-9B16-44FB385965A4}">
      <dsp:nvSpPr>
        <dsp:cNvPr id="0" name=""/>
        <dsp:cNvSpPr/>
      </dsp:nvSpPr>
      <dsp:spPr>
        <a:xfrm>
          <a:off x="777531" y="824584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05448D8-1328-4FE2-B948-07E3B9A02B65}">
      <dsp:nvSpPr>
        <dsp:cNvPr id="0" name=""/>
        <dsp:cNvSpPr/>
      </dsp:nvSpPr>
      <dsp:spPr>
        <a:xfrm>
          <a:off x="1036744" y="777454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3028D2-A028-441C-9642-C178A2529FE9}">
      <dsp:nvSpPr>
        <dsp:cNvPr id="0" name=""/>
        <dsp:cNvSpPr/>
      </dsp:nvSpPr>
      <dsp:spPr>
        <a:xfrm>
          <a:off x="116899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1FB2B42-B171-4938-85D7-583709DB72FA}">
      <dsp:nvSpPr>
        <dsp:cNvPr id="0" name=""/>
        <dsp:cNvSpPr/>
      </dsp:nvSpPr>
      <dsp:spPr>
        <a:xfrm>
          <a:off x="1557401" y="223844"/>
          <a:ext cx="1059285" cy="741499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sp:txBody>
      <dsp:txXfrm>
        <a:off x="1557401" y="223844"/>
        <a:ext cx="1059285" cy="741499"/>
      </dsp:txXfrm>
    </dsp:sp>
    <dsp:sp modelId="{031C0C10-E8FB-483E-A58E-65AD722B4CA7}">
      <dsp:nvSpPr>
        <dsp:cNvPr id="0" name=""/>
        <dsp:cNvSpPr/>
      </dsp:nvSpPr>
      <dsp:spPr>
        <a:xfrm>
          <a:off x="261668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484A28-7DC9-4E76-9540-BA019BAB0012}">
      <dsp:nvSpPr>
        <dsp:cNvPr id="0" name=""/>
        <dsp:cNvSpPr/>
      </dsp:nvSpPr>
      <dsp:spPr>
        <a:xfrm>
          <a:off x="300509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sp:txBody>
      <dsp:txXfrm>
        <a:off x="3005091" y="223844"/>
        <a:ext cx="1059285" cy="741499"/>
      </dsp:txXfrm>
    </dsp:sp>
    <dsp:sp modelId="{9855792C-93E8-44E6-9380-BF84C4D1268B}">
      <dsp:nvSpPr>
        <dsp:cNvPr id="0" name=""/>
        <dsp:cNvSpPr/>
      </dsp:nvSpPr>
      <dsp:spPr>
        <a:xfrm>
          <a:off x="406437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A58F85D-6C34-4D56-911D-1BBE19CFDB17}">
      <dsp:nvSpPr>
        <dsp:cNvPr id="0" name=""/>
        <dsp:cNvSpPr/>
      </dsp:nvSpPr>
      <dsp:spPr>
        <a:xfrm>
          <a:off x="445278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2781" y="223844"/>
        <a:ext cx="1059285" cy="741499"/>
      </dsp:txXfrm>
    </dsp:sp>
    <dsp:sp modelId="{1F7FD304-0EEF-46F1-A958-0130130866A6}">
      <dsp:nvSpPr>
        <dsp:cNvPr id="0" name=""/>
        <dsp:cNvSpPr/>
      </dsp:nvSpPr>
      <dsp:spPr>
        <a:xfrm>
          <a:off x="551206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AEFAFD-7270-49AF-AFF3-CF5A471BCD45}">
      <dsp:nvSpPr>
        <dsp:cNvPr id="0" name=""/>
        <dsp:cNvSpPr/>
      </dsp:nvSpPr>
      <dsp:spPr>
        <a:xfrm>
          <a:off x="590047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00471" y="223844"/>
        <a:ext cx="1059285" cy="741499"/>
      </dsp:txXfrm>
    </dsp:sp>
    <dsp:sp modelId="{3BEECF88-9CB3-4889-ABE0-5C1C138175C7}">
      <dsp:nvSpPr>
        <dsp:cNvPr id="0" name=""/>
        <dsp:cNvSpPr/>
      </dsp:nvSpPr>
      <dsp:spPr>
        <a:xfrm>
          <a:off x="695975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8934B6-E9FB-4CCA-BFC1-24EED39843DB}">
      <dsp:nvSpPr>
        <dsp:cNvPr id="0" name=""/>
        <dsp:cNvSpPr/>
      </dsp:nvSpPr>
      <dsp:spPr>
        <a:xfrm>
          <a:off x="7390532" y="162204"/>
          <a:ext cx="900392" cy="9003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522391" y="294063"/>
        <a:ext cx="636674" cy="63667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38C35-0A8B-4A2F-B449-DE158B487441}">
      <dsp:nvSpPr>
        <dsp:cNvPr id="0" name=""/>
        <dsp:cNvSpPr/>
      </dsp:nvSpPr>
      <dsp:spPr>
        <a:xfrm>
          <a:off x="71787" y="423981"/>
          <a:ext cx="1058014" cy="34866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sp:txBody>
      <dsp:txXfrm>
        <a:off x="71787" y="423981"/>
        <a:ext cx="1058014" cy="348663"/>
      </dsp:txXfrm>
    </dsp:sp>
    <dsp:sp modelId="{E92FB830-D20E-4B99-9AAB-B13901F0FD80}">
      <dsp:nvSpPr>
        <dsp:cNvPr id="0" name=""/>
        <dsp:cNvSpPr/>
      </dsp:nvSpPr>
      <dsp:spPr>
        <a:xfrm>
          <a:off x="70585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CFCFC3F-A3A7-4C50-95F7-B7688F431A22}">
      <dsp:nvSpPr>
        <dsp:cNvPr id="0" name=""/>
        <dsp:cNvSpPr/>
      </dsp:nvSpPr>
      <dsp:spPr>
        <a:xfrm>
          <a:off x="129497" y="200115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7D70FAE-9776-4113-BF94-11822D89B9E8}">
      <dsp:nvSpPr>
        <dsp:cNvPr id="0" name=""/>
        <dsp:cNvSpPr/>
      </dsp:nvSpPr>
      <dsp:spPr>
        <a:xfrm>
          <a:off x="270886" y="223680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C70CA5E-9FBD-4C74-BCBD-F35FEFA7C280}">
      <dsp:nvSpPr>
        <dsp:cNvPr id="0" name=""/>
        <dsp:cNvSpPr/>
      </dsp:nvSpPr>
      <dsp:spPr>
        <a:xfrm>
          <a:off x="388711" y="9407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8DCFBEF-2646-4269-B4E0-150FBA381B32}">
      <dsp:nvSpPr>
        <dsp:cNvPr id="0" name=""/>
        <dsp:cNvSpPr/>
      </dsp:nvSpPr>
      <dsp:spPr>
        <a:xfrm>
          <a:off x="541882" y="4694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6A092D-A3F4-469B-AA31-A2156E06D030}">
      <dsp:nvSpPr>
        <dsp:cNvPr id="0" name=""/>
        <dsp:cNvSpPr/>
      </dsp:nvSpPr>
      <dsp:spPr>
        <a:xfrm>
          <a:off x="730401" y="1294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E6B66A2-320F-4436-98DE-19146F4882A3}">
      <dsp:nvSpPr>
        <dsp:cNvPr id="0" name=""/>
        <dsp:cNvSpPr/>
      </dsp:nvSpPr>
      <dsp:spPr>
        <a:xfrm>
          <a:off x="848225" y="188332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959E7F-2CB2-4750-BE35-0A015523A82B}">
      <dsp:nvSpPr>
        <dsp:cNvPr id="0" name=""/>
        <dsp:cNvSpPr/>
      </dsp:nvSpPr>
      <dsp:spPr>
        <a:xfrm>
          <a:off x="1013179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87626F-B9CA-4937-8B6D-513295135547}">
      <dsp:nvSpPr>
        <dsp:cNvPr id="0" name=""/>
        <dsp:cNvSpPr/>
      </dsp:nvSpPr>
      <dsp:spPr>
        <a:xfrm>
          <a:off x="1083874" y="447546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9CFA8C0-45D6-4DBD-977D-C8D84EE4DE88}">
      <dsp:nvSpPr>
        <dsp:cNvPr id="0" name=""/>
        <dsp:cNvSpPr/>
      </dsp:nvSpPr>
      <dsp:spPr>
        <a:xfrm>
          <a:off x="471188" y="200115"/>
          <a:ext cx="216412" cy="2164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AF64E96-386D-4A45-8DB2-1A1AE490C5B2}">
      <dsp:nvSpPr>
        <dsp:cNvPr id="0" name=""/>
        <dsp:cNvSpPr/>
      </dsp:nvSpPr>
      <dsp:spPr>
        <a:xfrm>
          <a:off x="11673" y="647847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F9420EC-1BD4-4D9E-8141-7B7A99EF886F}">
      <dsp:nvSpPr>
        <dsp:cNvPr id="0" name=""/>
        <dsp:cNvSpPr/>
      </dsp:nvSpPr>
      <dsp:spPr>
        <a:xfrm>
          <a:off x="82367" y="75388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0ACC909-76B7-4E67-9B5F-4A76CE11B06B}">
      <dsp:nvSpPr>
        <dsp:cNvPr id="0" name=""/>
        <dsp:cNvSpPr/>
      </dsp:nvSpPr>
      <dsp:spPr>
        <a:xfrm>
          <a:off x="259104" y="848149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37F6AB-9048-4248-8EDF-D6BAF6197F49}">
      <dsp:nvSpPr>
        <dsp:cNvPr id="0" name=""/>
        <dsp:cNvSpPr/>
      </dsp:nvSpPr>
      <dsp:spPr>
        <a:xfrm>
          <a:off x="506535" y="10013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D7E3733-FE00-45B3-B683-56A6B44F3481}">
      <dsp:nvSpPr>
        <dsp:cNvPr id="0" name=""/>
        <dsp:cNvSpPr/>
      </dsp:nvSpPr>
      <dsp:spPr>
        <a:xfrm>
          <a:off x="553665" y="84814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E1A89B7-C50F-4986-A69D-B06BEF103BE8}">
      <dsp:nvSpPr>
        <dsp:cNvPr id="0" name=""/>
        <dsp:cNvSpPr/>
      </dsp:nvSpPr>
      <dsp:spPr>
        <a:xfrm>
          <a:off x="671489" y="101310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F39ED6-398B-449D-93FD-E2ABB1D7C202}">
      <dsp:nvSpPr>
        <dsp:cNvPr id="0" name=""/>
        <dsp:cNvSpPr/>
      </dsp:nvSpPr>
      <dsp:spPr>
        <a:xfrm>
          <a:off x="777531" y="824584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08D7291-B2FB-4083-9E28-2FD48A7F6475}">
      <dsp:nvSpPr>
        <dsp:cNvPr id="0" name=""/>
        <dsp:cNvSpPr/>
      </dsp:nvSpPr>
      <dsp:spPr>
        <a:xfrm>
          <a:off x="1036744" y="777454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1C42516-A858-4690-BA06-AD083A2C96E5}">
      <dsp:nvSpPr>
        <dsp:cNvPr id="0" name=""/>
        <dsp:cNvSpPr/>
      </dsp:nvSpPr>
      <dsp:spPr>
        <a:xfrm>
          <a:off x="116899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5C7F28A-14FF-4161-91F2-BCB6711D1466}">
      <dsp:nvSpPr>
        <dsp:cNvPr id="0" name=""/>
        <dsp:cNvSpPr/>
      </dsp:nvSpPr>
      <dsp:spPr>
        <a:xfrm>
          <a:off x="155740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sp:txBody>
      <dsp:txXfrm>
        <a:off x="1557401" y="223844"/>
        <a:ext cx="1059285" cy="741499"/>
      </dsp:txXfrm>
    </dsp:sp>
    <dsp:sp modelId="{52571C75-42C1-4802-A4B4-A1D4F93B52C1}">
      <dsp:nvSpPr>
        <dsp:cNvPr id="0" name=""/>
        <dsp:cNvSpPr/>
      </dsp:nvSpPr>
      <dsp:spPr>
        <a:xfrm>
          <a:off x="261668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336D0D-A6B3-4FD3-B08E-68E241E08CDF}">
      <dsp:nvSpPr>
        <dsp:cNvPr id="0" name=""/>
        <dsp:cNvSpPr/>
      </dsp:nvSpPr>
      <dsp:spPr>
        <a:xfrm>
          <a:off x="3005091" y="223844"/>
          <a:ext cx="1059285" cy="741499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sp:txBody>
      <dsp:txXfrm>
        <a:off x="3005091" y="223844"/>
        <a:ext cx="1059285" cy="741499"/>
      </dsp:txXfrm>
    </dsp:sp>
    <dsp:sp modelId="{59D87251-CC57-4A0C-A5C1-08A46ECE87C6}">
      <dsp:nvSpPr>
        <dsp:cNvPr id="0" name=""/>
        <dsp:cNvSpPr/>
      </dsp:nvSpPr>
      <dsp:spPr>
        <a:xfrm>
          <a:off x="406437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6BCF29D-F963-43FD-82D1-8893BAC34C0D}">
      <dsp:nvSpPr>
        <dsp:cNvPr id="0" name=""/>
        <dsp:cNvSpPr/>
      </dsp:nvSpPr>
      <dsp:spPr>
        <a:xfrm>
          <a:off x="445278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2781" y="223844"/>
        <a:ext cx="1059285" cy="741499"/>
      </dsp:txXfrm>
    </dsp:sp>
    <dsp:sp modelId="{2F8679E6-FDCB-4888-9957-2DF8CFAC2216}">
      <dsp:nvSpPr>
        <dsp:cNvPr id="0" name=""/>
        <dsp:cNvSpPr/>
      </dsp:nvSpPr>
      <dsp:spPr>
        <a:xfrm>
          <a:off x="551206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877FFC-DB88-451F-9A6C-6467495908DD}">
      <dsp:nvSpPr>
        <dsp:cNvPr id="0" name=""/>
        <dsp:cNvSpPr/>
      </dsp:nvSpPr>
      <dsp:spPr>
        <a:xfrm>
          <a:off x="590047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00471" y="223844"/>
        <a:ext cx="1059285" cy="741499"/>
      </dsp:txXfrm>
    </dsp:sp>
    <dsp:sp modelId="{4F2E8D89-AA0C-4A47-A86F-7F40B960C9B1}">
      <dsp:nvSpPr>
        <dsp:cNvPr id="0" name=""/>
        <dsp:cNvSpPr/>
      </dsp:nvSpPr>
      <dsp:spPr>
        <a:xfrm>
          <a:off x="695975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A7E128-3CE7-4BAB-8600-9A60962D6C40}">
      <dsp:nvSpPr>
        <dsp:cNvPr id="0" name=""/>
        <dsp:cNvSpPr/>
      </dsp:nvSpPr>
      <dsp:spPr>
        <a:xfrm>
          <a:off x="7390532" y="162204"/>
          <a:ext cx="900392" cy="9003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522391" y="294063"/>
        <a:ext cx="636674" cy="63667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20328-99EB-454F-8935-D7F2B987B38A}">
      <dsp:nvSpPr>
        <dsp:cNvPr id="0" name=""/>
        <dsp:cNvSpPr/>
      </dsp:nvSpPr>
      <dsp:spPr>
        <a:xfrm>
          <a:off x="71787" y="423981"/>
          <a:ext cx="1058014" cy="34866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sp:txBody>
      <dsp:txXfrm>
        <a:off x="71787" y="423981"/>
        <a:ext cx="1058014" cy="348663"/>
      </dsp:txXfrm>
    </dsp:sp>
    <dsp:sp modelId="{2317AFCE-0F29-4B43-B753-784F50B5495E}">
      <dsp:nvSpPr>
        <dsp:cNvPr id="0" name=""/>
        <dsp:cNvSpPr/>
      </dsp:nvSpPr>
      <dsp:spPr>
        <a:xfrm>
          <a:off x="70585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007ED6A-D66B-4A83-8A0B-18C01D60F7ED}">
      <dsp:nvSpPr>
        <dsp:cNvPr id="0" name=""/>
        <dsp:cNvSpPr/>
      </dsp:nvSpPr>
      <dsp:spPr>
        <a:xfrm>
          <a:off x="129497" y="200115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452894-965F-4D5C-9CD1-DDD101A38B0E}">
      <dsp:nvSpPr>
        <dsp:cNvPr id="0" name=""/>
        <dsp:cNvSpPr/>
      </dsp:nvSpPr>
      <dsp:spPr>
        <a:xfrm>
          <a:off x="270886" y="223680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D644664-D991-4687-AEE1-9A2E14896287}">
      <dsp:nvSpPr>
        <dsp:cNvPr id="0" name=""/>
        <dsp:cNvSpPr/>
      </dsp:nvSpPr>
      <dsp:spPr>
        <a:xfrm>
          <a:off x="388711" y="9407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96BE10-B434-46F3-8175-FBE34B8247BA}">
      <dsp:nvSpPr>
        <dsp:cNvPr id="0" name=""/>
        <dsp:cNvSpPr/>
      </dsp:nvSpPr>
      <dsp:spPr>
        <a:xfrm>
          <a:off x="541882" y="4694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1AF379-D386-483F-88B3-CBBA719C760B}">
      <dsp:nvSpPr>
        <dsp:cNvPr id="0" name=""/>
        <dsp:cNvSpPr/>
      </dsp:nvSpPr>
      <dsp:spPr>
        <a:xfrm>
          <a:off x="730401" y="1294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C9F088-FE92-4E34-A1C7-A43DBA1A4B87}">
      <dsp:nvSpPr>
        <dsp:cNvPr id="0" name=""/>
        <dsp:cNvSpPr/>
      </dsp:nvSpPr>
      <dsp:spPr>
        <a:xfrm>
          <a:off x="848225" y="188332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8CE651-6CBE-47B6-887D-D861BF4A1439}">
      <dsp:nvSpPr>
        <dsp:cNvPr id="0" name=""/>
        <dsp:cNvSpPr/>
      </dsp:nvSpPr>
      <dsp:spPr>
        <a:xfrm>
          <a:off x="1013179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FB9CC56-3124-4CE4-9E5E-8FE9B97AADFC}">
      <dsp:nvSpPr>
        <dsp:cNvPr id="0" name=""/>
        <dsp:cNvSpPr/>
      </dsp:nvSpPr>
      <dsp:spPr>
        <a:xfrm>
          <a:off x="1083874" y="447546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D6E5BB9-06EB-49C0-8027-27CE01817971}">
      <dsp:nvSpPr>
        <dsp:cNvPr id="0" name=""/>
        <dsp:cNvSpPr/>
      </dsp:nvSpPr>
      <dsp:spPr>
        <a:xfrm>
          <a:off x="471188" y="200115"/>
          <a:ext cx="216412" cy="2164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9AFDC0-4B7A-4B51-B82E-FF100FA332D0}">
      <dsp:nvSpPr>
        <dsp:cNvPr id="0" name=""/>
        <dsp:cNvSpPr/>
      </dsp:nvSpPr>
      <dsp:spPr>
        <a:xfrm>
          <a:off x="11673" y="647847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507F72-20E6-4318-AA85-D7C02A9891DC}">
      <dsp:nvSpPr>
        <dsp:cNvPr id="0" name=""/>
        <dsp:cNvSpPr/>
      </dsp:nvSpPr>
      <dsp:spPr>
        <a:xfrm>
          <a:off x="82367" y="75388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E8B7BE-B3A4-4521-92B0-FB21F1F8C41E}">
      <dsp:nvSpPr>
        <dsp:cNvPr id="0" name=""/>
        <dsp:cNvSpPr/>
      </dsp:nvSpPr>
      <dsp:spPr>
        <a:xfrm>
          <a:off x="259104" y="848149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F37B531-C27D-4F2F-90AD-D262F4178688}">
      <dsp:nvSpPr>
        <dsp:cNvPr id="0" name=""/>
        <dsp:cNvSpPr/>
      </dsp:nvSpPr>
      <dsp:spPr>
        <a:xfrm>
          <a:off x="506535" y="10013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B56181-8E9D-4A12-98BF-E581C2823D5D}">
      <dsp:nvSpPr>
        <dsp:cNvPr id="0" name=""/>
        <dsp:cNvSpPr/>
      </dsp:nvSpPr>
      <dsp:spPr>
        <a:xfrm>
          <a:off x="553665" y="84814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FF253A-DEE9-447E-84F2-4312E1E364BA}">
      <dsp:nvSpPr>
        <dsp:cNvPr id="0" name=""/>
        <dsp:cNvSpPr/>
      </dsp:nvSpPr>
      <dsp:spPr>
        <a:xfrm>
          <a:off x="671489" y="101310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301BCA-E0CB-4BF1-85C0-9E65DBD0FB3B}">
      <dsp:nvSpPr>
        <dsp:cNvPr id="0" name=""/>
        <dsp:cNvSpPr/>
      </dsp:nvSpPr>
      <dsp:spPr>
        <a:xfrm>
          <a:off x="777531" y="824584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DD1132E-D04C-4478-B40C-389B521CE878}">
      <dsp:nvSpPr>
        <dsp:cNvPr id="0" name=""/>
        <dsp:cNvSpPr/>
      </dsp:nvSpPr>
      <dsp:spPr>
        <a:xfrm>
          <a:off x="1036744" y="777454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2ACC44-83C2-4E44-8D2B-4583CAD79ABF}">
      <dsp:nvSpPr>
        <dsp:cNvPr id="0" name=""/>
        <dsp:cNvSpPr/>
      </dsp:nvSpPr>
      <dsp:spPr>
        <a:xfrm>
          <a:off x="116899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1CCF1-29DC-47B1-99E4-B2BB7B2ABBAD}">
      <dsp:nvSpPr>
        <dsp:cNvPr id="0" name=""/>
        <dsp:cNvSpPr/>
      </dsp:nvSpPr>
      <dsp:spPr>
        <a:xfrm>
          <a:off x="155740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sp:txBody>
      <dsp:txXfrm>
        <a:off x="1557401" y="223844"/>
        <a:ext cx="1059285" cy="741499"/>
      </dsp:txXfrm>
    </dsp:sp>
    <dsp:sp modelId="{318A6FA8-28FF-49B8-AE39-EBE735ACCED1}">
      <dsp:nvSpPr>
        <dsp:cNvPr id="0" name=""/>
        <dsp:cNvSpPr/>
      </dsp:nvSpPr>
      <dsp:spPr>
        <a:xfrm>
          <a:off x="261668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ABBD0A-8449-41FB-8DD3-AF9151963304}">
      <dsp:nvSpPr>
        <dsp:cNvPr id="0" name=""/>
        <dsp:cNvSpPr/>
      </dsp:nvSpPr>
      <dsp:spPr>
        <a:xfrm>
          <a:off x="3005091" y="223844"/>
          <a:ext cx="1059285" cy="741499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sp:txBody>
      <dsp:txXfrm>
        <a:off x="3005091" y="223844"/>
        <a:ext cx="1059285" cy="741499"/>
      </dsp:txXfrm>
    </dsp:sp>
    <dsp:sp modelId="{9DBCD53F-4F35-47BC-8922-E4478423ABDB}">
      <dsp:nvSpPr>
        <dsp:cNvPr id="0" name=""/>
        <dsp:cNvSpPr/>
      </dsp:nvSpPr>
      <dsp:spPr>
        <a:xfrm>
          <a:off x="406437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2FEAEA-5B27-4719-81E0-41C35332E4B8}">
      <dsp:nvSpPr>
        <dsp:cNvPr id="0" name=""/>
        <dsp:cNvSpPr/>
      </dsp:nvSpPr>
      <dsp:spPr>
        <a:xfrm>
          <a:off x="445278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2781" y="223844"/>
        <a:ext cx="1059285" cy="741499"/>
      </dsp:txXfrm>
    </dsp:sp>
    <dsp:sp modelId="{9592F191-F11A-446A-80F2-8BE160DD1416}">
      <dsp:nvSpPr>
        <dsp:cNvPr id="0" name=""/>
        <dsp:cNvSpPr/>
      </dsp:nvSpPr>
      <dsp:spPr>
        <a:xfrm>
          <a:off x="551206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33B1C05-74DF-4E31-8E02-9B412FF64899}">
      <dsp:nvSpPr>
        <dsp:cNvPr id="0" name=""/>
        <dsp:cNvSpPr/>
      </dsp:nvSpPr>
      <dsp:spPr>
        <a:xfrm>
          <a:off x="590047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00471" y="223844"/>
        <a:ext cx="1059285" cy="741499"/>
      </dsp:txXfrm>
    </dsp:sp>
    <dsp:sp modelId="{269EAE11-D231-405B-B200-D20F06A19274}">
      <dsp:nvSpPr>
        <dsp:cNvPr id="0" name=""/>
        <dsp:cNvSpPr/>
      </dsp:nvSpPr>
      <dsp:spPr>
        <a:xfrm>
          <a:off x="695975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251685-CFF9-486C-BBD5-1E80CC707E6B}">
      <dsp:nvSpPr>
        <dsp:cNvPr id="0" name=""/>
        <dsp:cNvSpPr/>
      </dsp:nvSpPr>
      <dsp:spPr>
        <a:xfrm>
          <a:off x="7390532" y="162204"/>
          <a:ext cx="900392" cy="9003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522391" y="294063"/>
        <a:ext cx="636674" cy="636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D252A-FDBA-4063-BCDA-888DE4AF63E8}">
      <dsp:nvSpPr>
        <dsp:cNvPr id="0" name=""/>
        <dsp:cNvSpPr/>
      </dsp:nvSpPr>
      <dsp:spPr>
        <a:xfrm>
          <a:off x="2111455" y="413856"/>
          <a:ext cx="1130334" cy="37249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chemeClr val="tx1"/>
              </a:solidFill>
              <a:latin typeface="Arial Black" panose="020B0A04020102020204" pitchFamily="34" charset="0"/>
            </a:rPr>
            <a:t>E</a:t>
          </a:r>
          <a:r>
            <a:rPr lang="en-US" sz="1500" kern="1200" dirty="0">
              <a:solidFill>
                <a:srgbClr val="000000"/>
              </a:solidFill>
              <a:latin typeface="Arial Black" panose="020B0A04020102020204" pitchFamily="34" charset="0"/>
            </a:rPr>
            <a:t>xtract</a:t>
          </a:r>
          <a:endParaRPr lang="zh-TW" altLang="en-US" sz="1500" kern="1200" dirty="0">
            <a:latin typeface="Arial Black" panose="020B0A04020102020204" pitchFamily="34" charset="0"/>
          </a:endParaRPr>
        </a:p>
      </dsp:txBody>
      <dsp:txXfrm>
        <a:off x="2111455" y="413856"/>
        <a:ext cx="1130334" cy="372496"/>
      </dsp:txXfrm>
    </dsp:sp>
    <dsp:sp modelId="{8ADFCF75-7B0B-4EFA-AD6E-410CC04B312F}">
      <dsp:nvSpPr>
        <dsp:cNvPr id="0" name=""/>
        <dsp:cNvSpPr/>
      </dsp:nvSpPr>
      <dsp:spPr>
        <a:xfrm>
          <a:off x="2110171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CF7243-E28E-4819-9A4E-9BFC43DD3F12}">
      <dsp:nvSpPr>
        <dsp:cNvPr id="0" name=""/>
        <dsp:cNvSpPr/>
      </dsp:nvSpPr>
      <dsp:spPr>
        <a:xfrm>
          <a:off x="2173110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C25956-5B1F-4D0B-98BA-E6478DF9E92F}">
      <dsp:nvSpPr>
        <dsp:cNvPr id="0" name=""/>
        <dsp:cNvSpPr/>
      </dsp:nvSpPr>
      <dsp:spPr>
        <a:xfrm>
          <a:off x="2324164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66B8D2-A7E5-40E8-A354-94F38BE0847A}">
      <dsp:nvSpPr>
        <dsp:cNvPr id="0" name=""/>
        <dsp:cNvSpPr/>
      </dsp:nvSpPr>
      <dsp:spPr>
        <a:xfrm>
          <a:off x="2450042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F2D43B-B40E-482E-ABE1-F2B3046F7D8F}">
      <dsp:nvSpPr>
        <dsp:cNvPr id="0" name=""/>
        <dsp:cNvSpPr/>
      </dsp:nvSpPr>
      <dsp:spPr>
        <a:xfrm>
          <a:off x="2613684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09443C5-F6ED-49BC-9612-F8FEEE1CC7CA}">
      <dsp:nvSpPr>
        <dsp:cNvPr id="0" name=""/>
        <dsp:cNvSpPr/>
      </dsp:nvSpPr>
      <dsp:spPr>
        <a:xfrm>
          <a:off x="2815089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F181B2-0333-48E6-9952-E8F030A5C780}">
      <dsp:nvSpPr>
        <dsp:cNvPr id="0" name=""/>
        <dsp:cNvSpPr/>
      </dsp:nvSpPr>
      <dsp:spPr>
        <a:xfrm>
          <a:off x="2940967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82C998F-2D0B-4E9B-9737-86C4FA21450D}">
      <dsp:nvSpPr>
        <dsp:cNvPr id="0" name=""/>
        <dsp:cNvSpPr/>
      </dsp:nvSpPr>
      <dsp:spPr>
        <a:xfrm>
          <a:off x="3117196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5EEC1A1-A39D-49AC-AD81-C4E71EDDA2E1}">
      <dsp:nvSpPr>
        <dsp:cNvPr id="0" name=""/>
        <dsp:cNvSpPr/>
      </dsp:nvSpPr>
      <dsp:spPr>
        <a:xfrm>
          <a:off x="3192723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7C8DCA-D992-40E7-94DC-22A35BB51BA2}">
      <dsp:nvSpPr>
        <dsp:cNvPr id="0" name=""/>
        <dsp:cNvSpPr/>
      </dsp:nvSpPr>
      <dsp:spPr>
        <a:xfrm>
          <a:off x="2538157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95DF3F1-A906-461C-9A96-BA42B2B7B6E2}">
      <dsp:nvSpPr>
        <dsp:cNvPr id="0" name=""/>
        <dsp:cNvSpPr/>
      </dsp:nvSpPr>
      <dsp:spPr>
        <a:xfrm>
          <a:off x="2047232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83CF87-62D1-48F7-B5C8-81E443C0BDC6}">
      <dsp:nvSpPr>
        <dsp:cNvPr id="0" name=""/>
        <dsp:cNvSpPr/>
      </dsp:nvSpPr>
      <dsp:spPr>
        <a:xfrm>
          <a:off x="2122759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A892890-314B-4425-92B8-37F490DA5EF5}">
      <dsp:nvSpPr>
        <dsp:cNvPr id="0" name=""/>
        <dsp:cNvSpPr/>
      </dsp:nvSpPr>
      <dsp:spPr>
        <a:xfrm>
          <a:off x="2311576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FC0099-844D-4AC0-B262-64CA7833926C}">
      <dsp:nvSpPr>
        <dsp:cNvPr id="0" name=""/>
        <dsp:cNvSpPr/>
      </dsp:nvSpPr>
      <dsp:spPr>
        <a:xfrm>
          <a:off x="2575920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D855307-F140-47CB-92C0-03C1BD856D77}">
      <dsp:nvSpPr>
        <dsp:cNvPr id="0" name=""/>
        <dsp:cNvSpPr/>
      </dsp:nvSpPr>
      <dsp:spPr>
        <a:xfrm>
          <a:off x="2626271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BC2FF7-0DC5-4911-96E5-A447E907DFA7}">
      <dsp:nvSpPr>
        <dsp:cNvPr id="0" name=""/>
        <dsp:cNvSpPr/>
      </dsp:nvSpPr>
      <dsp:spPr>
        <a:xfrm>
          <a:off x="2752149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B300F3-8286-4D87-A79F-856B54098CA6}">
      <dsp:nvSpPr>
        <dsp:cNvPr id="0" name=""/>
        <dsp:cNvSpPr/>
      </dsp:nvSpPr>
      <dsp:spPr>
        <a:xfrm>
          <a:off x="2865440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9C92EEE-4C71-4FD3-A3A2-E0B19FA72137}">
      <dsp:nvSpPr>
        <dsp:cNvPr id="0" name=""/>
        <dsp:cNvSpPr/>
      </dsp:nvSpPr>
      <dsp:spPr>
        <a:xfrm>
          <a:off x="3142372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AAFFF45-D495-44A2-83C5-DE8C6CA4CFC5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CD8A24-1497-4C37-AC1A-33749123C36D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chemeClr val="tx1"/>
              </a:solidFill>
              <a:latin typeface="Arial Black" panose="020B0A04020102020204" pitchFamily="34" charset="0"/>
            </a:rPr>
            <a:t>Transform</a:t>
          </a:r>
          <a:endParaRPr lang="zh-TW" altLang="en-US" sz="15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DFFCEAE1-FBEB-4671-9323-4BE4D945A386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9608649-6236-4CF6-A652-2B670023DB6F}">
      <dsp:nvSpPr>
        <dsp:cNvPr id="0" name=""/>
        <dsp:cNvSpPr/>
      </dsp:nvSpPr>
      <dsp:spPr>
        <a:xfrm>
          <a:off x="5290531" y="134186"/>
          <a:ext cx="961938" cy="9619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chemeClr val="tx1"/>
              </a:solidFill>
              <a:latin typeface="Arial Black" panose="020B0A04020102020204" pitchFamily="34" charset="0"/>
            </a:rPr>
            <a:t>L</a:t>
          </a:r>
          <a:r>
            <a:rPr lang="en-US" sz="1500" kern="1200" dirty="0">
              <a:solidFill>
                <a:srgbClr val="000000"/>
              </a:solidFill>
              <a:latin typeface="Arial Black" panose="020B0A04020102020204" pitchFamily="34" charset="0"/>
            </a:rPr>
            <a:t>oad</a:t>
          </a:r>
          <a:endParaRPr lang="zh-TW" altLang="en-US" sz="1500" kern="1200" dirty="0">
            <a:latin typeface="Arial Black" panose="020B0A04020102020204" pitchFamily="34" charset="0"/>
          </a:endParaRPr>
        </a:p>
      </dsp:txBody>
      <dsp:txXfrm>
        <a:off x="5431404" y="275059"/>
        <a:ext cx="680192" cy="68019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D2382-DCF9-4F3E-873F-72AF21BD4BE4}">
      <dsp:nvSpPr>
        <dsp:cNvPr id="0" name=""/>
        <dsp:cNvSpPr/>
      </dsp:nvSpPr>
      <dsp:spPr>
        <a:xfrm>
          <a:off x="71787" y="423981"/>
          <a:ext cx="1058014" cy="34866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sp:txBody>
      <dsp:txXfrm>
        <a:off x="71787" y="423981"/>
        <a:ext cx="1058014" cy="348663"/>
      </dsp:txXfrm>
    </dsp:sp>
    <dsp:sp modelId="{A5601AB3-F76A-4001-BF50-775808BBD9C6}">
      <dsp:nvSpPr>
        <dsp:cNvPr id="0" name=""/>
        <dsp:cNvSpPr/>
      </dsp:nvSpPr>
      <dsp:spPr>
        <a:xfrm>
          <a:off x="70585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EA6C047-53DB-49A8-B1A3-8B6EB647849C}">
      <dsp:nvSpPr>
        <dsp:cNvPr id="0" name=""/>
        <dsp:cNvSpPr/>
      </dsp:nvSpPr>
      <dsp:spPr>
        <a:xfrm>
          <a:off x="129497" y="200115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1792F3-DF5D-4EB6-BA26-7007DD0AA43E}">
      <dsp:nvSpPr>
        <dsp:cNvPr id="0" name=""/>
        <dsp:cNvSpPr/>
      </dsp:nvSpPr>
      <dsp:spPr>
        <a:xfrm>
          <a:off x="270886" y="223680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08B96A-AEB3-4143-A7F2-612693A57AA9}">
      <dsp:nvSpPr>
        <dsp:cNvPr id="0" name=""/>
        <dsp:cNvSpPr/>
      </dsp:nvSpPr>
      <dsp:spPr>
        <a:xfrm>
          <a:off x="388711" y="9407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09D833C-A625-487C-AE7A-E6EFA6F2C7BD}">
      <dsp:nvSpPr>
        <dsp:cNvPr id="0" name=""/>
        <dsp:cNvSpPr/>
      </dsp:nvSpPr>
      <dsp:spPr>
        <a:xfrm>
          <a:off x="541882" y="4694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1D602B2-D042-4BCA-ABA4-341C1B36779B}">
      <dsp:nvSpPr>
        <dsp:cNvPr id="0" name=""/>
        <dsp:cNvSpPr/>
      </dsp:nvSpPr>
      <dsp:spPr>
        <a:xfrm>
          <a:off x="730401" y="1294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85039E-1864-486B-83C1-399E8F23432F}">
      <dsp:nvSpPr>
        <dsp:cNvPr id="0" name=""/>
        <dsp:cNvSpPr/>
      </dsp:nvSpPr>
      <dsp:spPr>
        <a:xfrm>
          <a:off x="848225" y="188332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6EE9EB-0CF9-4272-B666-82F1AF45767F}">
      <dsp:nvSpPr>
        <dsp:cNvPr id="0" name=""/>
        <dsp:cNvSpPr/>
      </dsp:nvSpPr>
      <dsp:spPr>
        <a:xfrm>
          <a:off x="1013179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BD6FF3-231F-4834-9AF3-07D812F755C3}">
      <dsp:nvSpPr>
        <dsp:cNvPr id="0" name=""/>
        <dsp:cNvSpPr/>
      </dsp:nvSpPr>
      <dsp:spPr>
        <a:xfrm>
          <a:off x="1083874" y="447546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A1506D-F485-41F8-8C50-BDEF8BCE9998}">
      <dsp:nvSpPr>
        <dsp:cNvPr id="0" name=""/>
        <dsp:cNvSpPr/>
      </dsp:nvSpPr>
      <dsp:spPr>
        <a:xfrm>
          <a:off x="471188" y="200115"/>
          <a:ext cx="216412" cy="2164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96E212-EB19-403A-B3C7-09AB567A65FB}">
      <dsp:nvSpPr>
        <dsp:cNvPr id="0" name=""/>
        <dsp:cNvSpPr/>
      </dsp:nvSpPr>
      <dsp:spPr>
        <a:xfrm>
          <a:off x="11673" y="647847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383B70-75C6-42A4-85BF-8A2BE77B24C8}">
      <dsp:nvSpPr>
        <dsp:cNvPr id="0" name=""/>
        <dsp:cNvSpPr/>
      </dsp:nvSpPr>
      <dsp:spPr>
        <a:xfrm>
          <a:off x="82367" y="75388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73137C2-DACD-4DE6-8475-CE7E6C74607A}">
      <dsp:nvSpPr>
        <dsp:cNvPr id="0" name=""/>
        <dsp:cNvSpPr/>
      </dsp:nvSpPr>
      <dsp:spPr>
        <a:xfrm>
          <a:off x="259104" y="848149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C6BC55-598E-40A2-B53E-7E239BAFD145}">
      <dsp:nvSpPr>
        <dsp:cNvPr id="0" name=""/>
        <dsp:cNvSpPr/>
      </dsp:nvSpPr>
      <dsp:spPr>
        <a:xfrm>
          <a:off x="506535" y="10013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9F4B0E4-E8F9-408F-8E7B-07AC98FF682B}">
      <dsp:nvSpPr>
        <dsp:cNvPr id="0" name=""/>
        <dsp:cNvSpPr/>
      </dsp:nvSpPr>
      <dsp:spPr>
        <a:xfrm>
          <a:off x="553665" y="84814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161C14A-16D7-49F4-B52F-E05984996889}">
      <dsp:nvSpPr>
        <dsp:cNvPr id="0" name=""/>
        <dsp:cNvSpPr/>
      </dsp:nvSpPr>
      <dsp:spPr>
        <a:xfrm>
          <a:off x="671489" y="101310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6F6F7B8-0723-419A-B95A-F14CD5316420}">
      <dsp:nvSpPr>
        <dsp:cNvPr id="0" name=""/>
        <dsp:cNvSpPr/>
      </dsp:nvSpPr>
      <dsp:spPr>
        <a:xfrm>
          <a:off x="777531" y="824584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539AEBF-9EDE-4028-B9C7-1F9EBFC53F94}">
      <dsp:nvSpPr>
        <dsp:cNvPr id="0" name=""/>
        <dsp:cNvSpPr/>
      </dsp:nvSpPr>
      <dsp:spPr>
        <a:xfrm>
          <a:off x="1036744" y="777454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0A16A4-D112-451E-8649-7CF90312966A}">
      <dsp:nvSpPr>
        <dsp:cNvPr id="0" name=""/>
        <dsp:cNvSpPr/>
      </dsp:nvSpPr>
      <dsp:spPr>
        <a:xfrm>
          <a:off x="116899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8CCF09-EB6D-419A-85E7-FD29DB75BDF5}">
      <dsp:nvSpPr>
        <dsp:cNvPr id="0" name=""/>
        <dsp:cNvSpPr/>
      </dsp:nvSpPr>
      <dsp:spPr>
        <a:xfrm>
          <a:off x="155740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sp:txBody>
      <dsp:txXfrm>
        <a:off x="1557401" y="223844"/>
        <a:ext cx="1059285" cy="741499"/>
      </dsp:txXfrm>
    </dsp:sp>
    <dsp:sp modelId="{358D1335-6449-4E59-AF0C-5827F186BF78}">
      <dsp:nvSpPr>
        <dsp:cNvPr id="0" name=""/>
        <dsp:cNvSpPr/>
      </dsp:nvSpPr>
      <dsp:spPr>
        <a:xfrm>
          <a:off x="261668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94B375-B823-45E4-A956-7C9DA6B69B4D}">
      <dsp:nvSpPr>
        <dsp:cNvPr id="0" name=""/>
        <dsp:cNvSpPr/>
      </dsp:nvSpPr>
      <dsp:spPr>
        <a:xfrm>
          <a:off x="3005091" y="223844"/>
          <a:ext cx="1059285" cy="741499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sp:txBody>
      <dsp:txXfrm>
        <a:off x="3005091" y="223844"/>
        <a:ext cx="1059285" cy="741499"/>
      </dsp:txXfrm>
    </dsp:sp>
    <dsp:sp modelId="{4E5A855D-710C-48A2-A177-8C8DF035DA57}">
      <dsp:nvSpPr>
        <dsp:cNvPr id="0" name=""/>
        <dsp:cNvSpPr/>
      </dsp:nvSpPr>
      <dsp:spPr>
        <a:xfrm>
          <a:off x="406437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92A933-BF92-4D59-AC64-8E84049BBC49}">
      <dsp:nvSpPr>
        <dsp:cNvPr id="0" name=""/>
        <dsp:cNvSpPr/>
      </dsp:nvSpPr>
      <dsp:spPr>
        <a:xfrm>
          <a:off x="445278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2781" y="223844"/>
        <a:ext cx="1059285" cy="741499"/>
      </dsp:txXfrm>
    </dsp:sp>
    <dsp:sp modelId="{C22645B2-62AF-40F9-AB8F-C7BBB8359244}">
      <dsp:nvSpPr>
        <dsp:cNvPr id="0" name=""/>
        <dsp:cNvSpPr/>
      </dsp:nvSpPr>
      <dsp:spPr>
        <a:xfrm>
          <a:off x="551206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09E78A-6D3E-4116-91B4-76F8E3B2E066}">
      <dsp:nvSpPr>
        <dsp:cNvPr id="0" name=""/>
        <dsp:cNvSpPr/>
      </dsp:nvSpPr>
      <dsp:spPr>
        <a:xfrm>
          <a:off x="590047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00471" y="223844"/>
        <a:ext cx="1059285" cy="741499"/>
      </dsp:txXfrm>
    </dsp:sp>
    <dsp:sp modelId="{31C0C819-CB14-45DD-9990-C7DA22620FA9}">
      <dsp:nvSpPr>
        <dsp:cNvPr id="0" name=""/>
        <dsp:cNvSpPr/>
      </dsp:nvSpPr>
      <dsp:spPr>
        <a:xfrm>
          <a:off x="695975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CFACAE-9E72-444D-A212-58356E1198B5}">
      <dsp:nvSpPr>
        <dsp:cNvPr id="0" name=""/>
        <dsp:cNvSpPr/>
      </dsp:nvSpPr>
      <dsp:spPr>
        <a:xfrm>
          <a:off x="7390532" y="162204"/>
          <a:ext cx="900392" cy="9003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522391" y="294063"/>
        <a:ext cx="636674" cy="63667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98A0-F3FE-4669-B730-3D3A3537D505}">
      <dsp:nvSpPr>
        <dsp:cNvPr id="0" name=""/>
        <dsp:cNvSpPr/>
      </dsp:nvSpPr>
      <dsp:spPr>
        <a:xfrm>
          <a:off x="71787" y="423981"/>
          <a:ext cx="1058014" cy="34866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sp:txBody>
      <dsp:txXfrm>
        <a:off x="71787" y="423981"/>
        <a:ext cx="1058014" cy="348663"/>
      </dsp:txXfrm>
    </dsp:sp>
    <dsp:sp modelId="{A9B09E48-1591-4FCD-B27C-F4F41ABF12D6}">
      <dsp:nvSpPr>
        <dsp:cNvPr id="0" name=""/>
        <dsp:cNvSpPr/>
      </dsp:nvSpPr>
      <dsp:spPr>
        <a:xfrm>
          <a:off x="70585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56F612-4F9A-40F6-9440-999CE5442524}">
      <dsp:nvSpPr>
        <dsp:cNvPr id="0" name=""/>
        <dsp:cNvSpPr/>
      </dsp:nvSpPr>
      <dsp:spPr>
        <a:xfrm>
          <a:off x="129497" y="200115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B5C2A0-F887-48F5-B4E8-9EA6C93C55E8}">
      <dsp:nvSpPr>
        <dsp:cNvPr id="0" name=""/>
        <dsp:cNvSpPr/>
      </dsp:nvSpPr>
      <dsp:spPr>
        <a:xfrm>
          <a:off x="270886" y="223680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4B040B-AF13-49EB-9ADD-94FDFA87DC9E}">
      <dsp:nvSpPr>
        <dsp:cNvPr id="0" name=""/>
        <dsp:cNvSpPr/>
      </dsp:nvSpPr>
      <dsp:spPr>
        <a:xfrm>
          <a:off x="388711" y="9407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FB58C7-64A5-4F0D-AF80-475401C0A019}">
      <dsp:nvSpPr>
        <dsp:cNvPr id="0" name=""/>
        <dsp:cNvSpPr/>
      </dsp:nvSpPr>
      <dsp:spPr>
        <a:xfrm>
          <a:off x="541882" y="4694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DF8337-0BB0-45CC-A297-4B459ACB6690}">
      <dsp:nvSpPr>
        <dsp:cNvPr id="0" name=""/>
        <dsp:cNvSpPr/>
      </dsp:nvSpPr>
      <dsp:spPr>
        <a:xfrm>
          <a:off x="730401" y="1294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8B6093-74D2-45D9-A6D5-B0A50A0A552C}">
      <dsp:nvSpPr>
        <dsp:cNvPr id="0" name=""/>
        <dsp:cNvSpPr/>
      </dsp:nvSpPr>
      <dsp:spPr>
        <a:xfrm>
          <a:off x="848225" y="188332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E97B3F-2F13-45C4-A469-C3CE50D23817}">
      <dsp:nvSpPr>
        <dsp:cNvPr id="0" name=""/>
        <dsp:cNvSpPr/>
      </dsp:nvSpPr>
      <dsp:spPr>
        <a:xfrm>
          <a:off x="1013179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D95E1C7-BA3A-4B5A-B68B-4D070113766E}">
      <dsp:nvSpPr>
        <dsp:cNvPr id="0" name=""/>
        <dsp:cNvSpPr/>
      </dsp:nvSpPr>
      <dsp:spPr>
        <a:xfrm>
          <a:off x="1083874" y="447546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6FF3743-5831-494B-943D-3AF8B46DDADB}">
      <dsp:nvSpPr>
        <dsp:cNvPr id="0" name=""/>
        <dsp:cNvSpPr/>
      </dsp:nvSpPr>
      <dsp:spPr>
        <a:xfrm>
          <a:off x="471188" y="200115"/>
          <a:ext cx="216412" cy="2164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0296B94-06E8-4912-B8CE-13B8CA6A39F9}">
      <dsp:nvSpPr>
        <dsp:cNvPr id="0" name=""/>
        <dsp:cNvSpPr/>
      </dsp:nvSpPr>
      <dsp:spPr>
        <a:xfrm>
          <a:off x="11673" y="647847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F919B9-85E3-4C2F-AD67-A227C4B137E5}">
      <dsp:nvSpPr>
        <dsp:cNvPr id="0" name=""/>
        <dsp:cNvSpPr/>
      </dsp:nvSpPr>
      <dsp:spPr>
        <a:xfrm>
          <a:off x="82367" y="75388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73F9CB3-126F-4013-AB74-7FF911A40D1F}">
      <dsp:nvSpPr>
        <dsp:cNvPr id="0" name=""/>
        <dsp:cNvSpPr/>
      </dsp:nvSpPr>
      <dsp:spPr>
        <a:xfrm>
          <a:off x="259104" y="848149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894AE5-46AA-492C-BE30-993E5029E64A}">
      <dsp:nvSpPr>
        <dsp:cNvPr id="0" name=""/>
        <dsp:cNvSpPr/>
      </dsp:nvSpPr>
      <dsp:spPr>
        <a:xfrm>
          <a:off x="506535" y="10013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F82212-51D4-4698-BCB0-3120E866A823}">
      <dsp:nvSpPr>
        <dsp:cNvPr id="0" name=""/>
        <dsp:cNvSpPr/>
      </dsp:nvSpPr>
      <dsp:spPr>
        <a:xfrm>
          <a:off x="553665" y="84814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02E0963-6907-4B79-B278-FB9192924993}">
      <dsp:nvSpPr>
        <dsp:cNvPr id="0" name=""/>
        <dsp:cNvSpPr/>
      </dsp:nvSpPr>
      <dsp:spPr>
        <a:xfrm>
          <a:off x="671489" y="101310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DB3581-A956-44C1-97F6-649D2D43FD78}">
      <dsp:nvSpPr>
        <dsp:cNvPr id="0" name=""/>
        <dsp:cNvSpPr/>
      </dsp:nvSpPr>
      <dsp:spPr>
        <a:xfrm>
          <a:off x="777531" y="824584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87E3DC-9F51-4D61-B3B7-191A3D76C425}">
      <dsp:nvSpPr>
        <dsp:cNvPr id="0" name=""/>
        <dsp:cNvSpPr/>
      </dsp:nvSpPr>
      <dsp:spPr>
        <a:xfrm>
          <a:off x="1036744" y="777454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DF1DF3-2DDD-4687-9885-9D211256FD13}">
      <dsp:nvSpPr>
        <dsp:cNvPr id="0" name=""/>
        <dsp:cNvSpPr/>
      </dsp:nvSpPr>
      <dsp:spPr>
        <a:xfrm>
          <a:off x="116899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6D14F6-D221-4B61-B937-BFAB8BB0B97E}">
      <dsp:nvSpPr>
        <dsp:cNvPr id="0" name=""/>
        <dsp:cNvSpPr/>
      </dsp:nvSpPr>
      <dsp:spPr>
        <a:xfrm>
          <a:off x="155740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sp:txBody>
      <dsp:txXfrm>
        <a:off x="1557401" y="223844"/>
        <a:ext cx="1059285" cy="741499"/>
      </dsp:txXfrm>
    </dsp:sp>
    <dsp:sp modelId="{01C7A8F9-86AF-4372-9B59-110528E27301}">
      <dsp:nvSpPr>
        <dsp:cNvPr id="0" name=""/>
        <dsp:cNvSpPr/>
      </dsp:nvSpPr>
      <dsp:spPr>
        <a:xfrm>
          <a:off x="261668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D792D3C-B9B0-40DF-881A-3FEDF1628190}">
      <dsp:nvSpPr>
        <dsp:cNvPr id="0" name=""/>
        <dsp:cNvSpPr/>
      </dsp:nvSpPr>
      <dsp:spPr>
        <a:xfrm>
          <a:off x="300509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sp:txBody>
      <dsp:txXfrm>
        <a:off x="3005091" y="223844"/>
        <a:ext cx="1059285" cy="741499"/>
      </dsp:txXfrm>
    </dsp:sp>
    <dsp:sp modelId="{7ACDBEAD-6EC0-4AF1-B9D5-ED318E175601}">
      <dsp:nvSpPr>
        <dsp:cNvPr id="0" name=""/>
        <dsp:cNvSpPr/>
      </dsp:nvSpPr>
      <dsp:spPr>
        <a:xfrm>
          <a:off x="406437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4E5D1B1-701F-4D73-8C4E-F5D6D364A7FD}">
      <dsp:nvSpPr>
        <dsp:cNvPr id="0" name=""/>
        <dsp:cNvSpPr/>
      </dsp:nvSpPr>
      <dsp:spPr>
        <a:xfrm>
          <a:off x="4452781" y="223844"/>
          <a:ext cx="1059285" cy="741499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2781" y="223844"/>
        <a:ext cx="1059285" cy="741499"/>
      </dsp:txXfrm>
    </dsp:sp>
    <dsp:sp modelId="{5A6236AB-C94B-4B20-8227-91DDE25B4E65}">
      <dsp:nvSpPr>
        <dsp:cNvPr id="0" name=""/>
        <dsp:cNvSpPr/>
      </dsp:nvSpPr>
      <dsp:spPr>
        <a:xfrm>
          <a:off x="551206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442781-7EDF-4B91-BA3A-D83668B7E7E1}">
      <dsp:nvSpPr>
        <dsp:cNvPr id="0" name=""/>
        <dsp:cNvSpPr/>
      </dsp:nvSpPr>
      <dsp:spPr>
        <a:xfrm>
          <a:off x="590047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00471" y="223844"/>
        <a:ext cx="1059285" cy="741499"/>
      </dsp:txXfrm>
    </dsp:sp>
    <dsp:sp modelId="{BC8EA7AD-85F0-474D-99C8-1419FAEB6D5A}">
      <dsp:nvSpPr>
        <dsp:cNvPr id="0" name=""/>
        <dsp:cNvSpPr/>
      </dsp:nvSpPr>
      <dsp:spPr>
        <a:xfrm>
          <a:off x="695975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5C2AB98-1BE4-4E41-A72B-6B5417008BAB}">
      <dsp:nvSpPr>
        <dsp:cNvPr id="0" name=""/>
        <dsp:cNvSpPr/>
      </dsp:nvSpPr>
      <dsp:spPr>
        <a:xfrm>
          <a:off x="7390532" y="162204"/>
          <a:ext cx="900392" cy="9003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522391" y="294063"/>
        <a:ext cx="636674" cy="63667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12C8F-0BA0-429A-A727-C1BD53A2808B}">
      <dsp:nvSpPr>
        <dsp:cNvPr id="0" name=""/>
        <dsp:cNvSpPr/>
      </dsp:nvSpPr>
      <dsp:spPr>
        <a:xfrm>
          <a:off x="71787" y="423981"/>
          <a:ext cx="1058014" cy="34866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sp:txBody>
      <dsp:txXfrm>
        <a:off x="71787" y="423981"/>
        <a:ext cx="1058014" cy="348663"/>
      </dsp:txXfrm>
    </dsp:sp>
    <dsp:sp modelId="{A38538F3-2554-4AAE-A4FE-E426F1C6EFF4}">
      <dsp:nvSpPr>
        <dsp:cNvPr id="0" name=""/>
        <dsp:cNvSpPr/>
      </dsp:nvSpPr>
      <dsp:spPr>
        <a:xfrm>
          <a:off x="70585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B3312E4-D079-406A-9FCF-F2FE845051D5}">
      <dsp:nvSpPr>
        <dsp:cNvPr id="0" name=""/>
        <dsp:cNvSpPr/>
      </dsp:nvSpPr>
      <dsp:spPr>
        <a:xfrm>
          <a:off x="129497" y="200115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F78C75-2A57-444D-BD77-8891DA100CE5}">
      <dsp:nvSpPr>
        <dsp:cNvPr id="0" name=""/>
        <dsp:cNvSpPr/>
      </dsp:nvSpPr>
      <dsp:spPr>
        <a:xfrm>
          <a:off x="270886" y="223680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FFDCEA-0E65-4883-8A79-947607A5C4AC}">
      <dsp:nvSpPr>
        <dsp:cNvPr id="0" name=""/>
        <dsp:cNvSpPr/>
      </dsp:nvSpPr>
      <dsp:spPr>
        <a:xfrm>
          <a:off x="388711" y="9407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0CDADC7-1946-4D23-876B-0A78018A94C9}">
      <dsp:nvSpPr>
        <dsp:cNvPr id="0" name=""/>
        <dsp:cNvSpPr/>
      </dsp:nvSpPr>
      <dsp:spPr>
        <a:xfrm>
          <a:off x="541882" y="4694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404B827-9B58-41B8-8D41-9514EDFF8A10}">
      <dsp:nvSpPr>
        <dsp:cNvPr id="0" name=""/>
        <dsp:cNvSpPr/>
      </dsp:nvSpPr>
      <dsp:spPr>
        <a:xfrm>
          <a:off x="730401" y="1294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F8B907-1038-4405-8F77-A3E2E0C21644}">
      <dsp:nvSpPr>
        <dsp:cNvPr id="0" name=""/>
        <dsp:cNvSpPr/>
      </dsp:nvSpPr>
      <dsp:spPr>
        <a:xfrm>
          <a:off x="848225" y="188332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2C19556-404C-4BE0-B0D0-3A1738FE5260}">
      <dsp:nvSpPr>
        <dsp:cNvPr id="0" name=""/>
        <dsp:cNvSpPr/>
      </dsp:nvSpPr>
      <dsp:spPr>
        <a:xfrm>
          <a:off x="1013179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A7F240F-AFE1-4635-B80F-A8C7C5E375EE}">
      <dsp:nvSpPr>
        <dsp:cNvPr id="0" name=""/>
        <dsp:cNvSpPr/>
      </dsp:nvSpPr>
      <dsp:spPr>
        <a:xfrm>
          <a:off x="1083874" y="447546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B82ED6D-3729-4BEF-ABB9-4D698D1576EB}">
      <dsp:nvSpPr>
        <dsp:cNvPr id="0" name=""/>
        <dsp:cNvSpPr/>
      </dsp:nvSpPr>
      <dsp:spPr>
        <a:xfrm>
          <a:off x="471188" y="200115"/>
          <a:ext cx="216412" cy="2164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F1AE39-5C96-4323-9AA1-37BBF914B91C}">
      <dsp:nvSpPr>
        <dsp:cNvPr id="0" name=""/>
        <dsp:cNvSpPr/>
      </dsp:nvSpPr>
      <dsp:spPr>
        <a:xfrm>
          <a:off x="11673" y="647847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1730F9-3B17-407C-AFD0-BA2BA08D2B23}">
      <dsp:nvSpPr>
        <dsp:cNvPr id="0" name=""/>
        <dsp:cNvSpPr/>
      </dsp:nvSpPr>
      <dsp:spPr>
        <a:xfrm>
          <a:off x="82367" y="75388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2F2AC6-CBA9-46C9-8CEF-D8729D8F8067}">
      <dsp:nvSpPr>
        <dsp:cNvPr id="0" name=""/>
        <dsp:cNvSpPr/>
      </dsp:nvSpPr>
      <dsp:spPr>
        <a:xfrm>
          <a:off x="259104" y="848149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91D465-8AD5-4FA3-9229-EA98B1C316B2}">
      <dsp:nvSpPr>
        <dsp:cNvPr id="0" name=""/>
        <dsp:cNvSpPr/>
      </dsp:nvSpPr>
      <dsp:spPr>
        <a:xfrm>
          <a:off x="506535" y="10013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172E2E4-B68B-4F4B-9C76-2D5686F8DDC8}">
      <dsp:nvSpPr>
        <dsp:cNvPr id="0" name=""/>
        <dsp:cNvSpPr/>
      </dsp:nvSpPr>
      <dsp:spPr>
        <a:xfrm>
          <a:off x="553665" y="84814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E8AD74E-F42D-45AF-8BE9-0BD849B209FF}">
      <dsp:nvSpPr>
        <dsp:cNvPr id="0" name=""/>
        <dsp:cNvSpPr/>
      </dsp:nvSpPr>
      <dsp:spPr>
        <a:xfrm>
          <a:off x="671489" y="101310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E7B8C18-DC50-4C7A-99E5-2DAB9C8D6FBB}">
      <dsp:nvSpPr>
        <dsp:cNvPr id="0" name=""/>
        <dsp:cNvSpPr/>
      </dsp:nvSpPr>
      <dsp:spPr>
        <a:xfrm>
          <a:off x="777531" y="824584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81E785-C2E8-48FA-BFA7-4049D95FC05F}">
      <dsp:nvSpPr>
        <dsp:cNvPr id="0" name=""/>
        <dsp:cNvSpPr/>
      </dsp:nvSpPr>
      <dsp:spPr>
        <a:xfrm>
          <a:off x="1036744" y="777454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5F1A41-2E28-41B7-A360-75451C7650FA}">
      <dsp:nvSpPr>
        <dsp:cNvPr id="0" name=""/>
        <dsp:cNvSpPr/>
      </dsp:nvSpPr>
      <dsp:spPr>
        <a:xfrm>
          <a:off x="116899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D913726-0AA5-4731-A6AD-CBD2EBB6EF44}">
      <dsp:nvSpPr>
        <dsp:cNvPr id="0" name=""/>
        <dsp:cNvSpPr/>
      </dsp:nvSpPr>
      <dsp:spPr>
        <a:xfrm>
          <a:off x="155740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sp:txBody>
      <dsp:txXfrm>
        <a:off x="1557401" y="223844"/>
        <a:ext cx="1059285" cy="741499"/>
      </dsp:txXfrm>
    </dsp:sp>
    <dsp:sp modelId="{1C224D78-AC4C-4811-820C-DF59BFBB61D3}">
      <dsp:nvSpPr>
        <dsp:cNvPr id="0" name=""/>
        <dsp:cNvSpPr/>
      </dsp:nvSpPr>
      <dsp:spPr>
        <a:xfrm>
          <a:off x="261668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2EFEC10-0461-4BA8-9108-E15426FEE62A}">
      <dsp:nvSpPr>
        <dsp:cNvPr id="0" name=""/>
        <dsp:cNvSpPr/>
      </dsp:nvSpPr>
      <dsp:spPr>
        <a:xfrm>
          <a:off x="300509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sp:txBody>
      <dsp:txXfrm>
        <a:off x="3005091" y="223844"/>
        <a:ext cx="1059285" cy="741499"/>
      </dsp:txXfrm>
    </dsp:sp>
    <dsp:sp modelId="{C44C397A-2211-47BA-80D3-BAEB803CEDB6}">
      <dsp:nvSpPr>
        <dsp:cNvPr id="0" name=""/>
        <dsp:cNvSpPr/>
      </dsp:nvSpPr>
      <dsp:spPr>
        <a:xfrm>
          <a:off x="406437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C4F3EA-47D2-410E-A048-2AD5D2FFE1ED}">
      <dsp:nvSpPr>
        <dsp:cNvPr id="0" name=""/>
        <dsp:cNvSpPr/>
      </dsp:nvSpPr>
      <dsp:spPr>
        <a:xfrm>
          <a:off x="4452781" y="223844"/>
          <a:ext cx="1059285" cy="741499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2781" y="223844"/>
        <a:ext cx="1059285" cy="741499"/>
      </dsp:txXfrm>
    </dsp:sp>
    <dsp:sp modelId="{B56A67B7-43C6-41D6-9138-E03712C6AF08}">
      <dsp:nvSpPr>
        <dsp:cNvPr id="0" name=""/>
        <dsp:cNvSpPr/>
      </dsp:nvSpPr>
      <dsp:spPr>
        <a:xfrm>
          <a:off x="551206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2E6E2EA-EDDF-4F00-BD7A-939E4673B7FB}">
      <dsp:nvSpPr>
        <dsp:cNvPr id="0" name=""/>
        <dsp:cNvSpPr/>
      </dsp:nvSpPr>
      <dsp:spPr>
        <a:xfrm>
          <a:off x="590047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00471" y="223844"/>
        <a:ext cx="1059285" cy="741499"/>
      </dsp:txXfrm>
    </dsp:sp>
    <dsp:sp modelId="{9BBA01B1-71DE-4160-A4C4-AF3AE73E61EA}">
      <dsp:nvSpPr>
        <dsp:cNvPr id="0" name=""/>
        <dsp:cNvSpPr/>
      </dsp:nvSpPr>
      <dsp:spPr>
        <a:xfrm>
          <a:off x="695975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034A31-AAD5-4747-8509-E703DB39CC4D}">
      <dsp:nvSpPr>
        <dsp:cNvPr id="0" name=""/>
        <dsp:cNvSpPr/>
      </dsp:nvSpPr>
      <dsp:spPr>
        <a:xfrm>
          <a:off x="7390532" y="162204"/>
          <a:ext cx="900392" cy="9003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522391" y="294063"/>
        <a:ext cx="636674" cy="63667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0FC9E-4181-4834-90DB-A6F871A7925E}">
      <dsp:nvSpPr>
        <dsp:cNvPr id="0" name=""/>
        <dsp:cNvSpPr/>
      </dsp:nvSpPr>
      <dsp:spPr>
        <a:xfrm>
          <a:off x="71787" y="423981"/>
          <a:ext cx="1058014" cy="34866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sp:txBody>
      <dsp:txXfrm>
        <a:off x="71787" y="423981"/>
        <a:ext cx="1058014" cy="348663"/>
      </dsp:txXfrm>
    </dsp:sp>
    <dsp:sp modelId="{E7136847-CB06-42A7-A1D0-0616CA951374}">
      <dsp:nvSpPr>
        <dsp:cNvPr id="0" name=""/>
        <dsp:cNvSpPr/>
      </dsp:nvSpPr>
      <dsp:spPr>
        <a:xfrm>
          <a:off x="70585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26426B-1CE0-4D34-85E6-FE5F27B40D68}">
      <dsp:nvSpPr>
        <dsp:cNvPr id="0" name=""/>
        <dsp:cNvSpPr/>
      </dsp:nvSpPr>
      <dsp:spPr>
        <a:xfrm>
          <a:off x="129497" y="200115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757178B-73CD-463D-B9EA-68186C5ED98C}">
      <dsp:nvSpPr>
        <dsp:cNvPr id="0" name=""/>
        <dsp:cNvSpPr/>
      </dsp:nvSpPr>
      <dsp:spPr>
        <a:xfrm>
          <a:off x="270886" y="223680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D227C5-5CA4-4D8E-B007-9CDD467EB96E}">
      <dsp:nvSpPr>
        <dsp:cNvPr id="0" name=""/>
        <dsp:cNvSpPr/>
      </dsp:nvSpPr>
      <dsp:spPr>
        <a:xfrm>
          <a:off x="388711" y="9407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E3D56E-5218-4D04-BEA3-43A6DF139ABA}">
      <dsp:nvSpPr>
        <dsp:cNvPr id="0" name=""/>
        <dsp:cNvSpPr/>
      </dsp:nvSpPr>
      <dsp:spPr>
        <a:xfrm>
          <a:off x="541882" y="4694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538F83-8FCB-40FA-A0BD-54A63B7342FC}">
      <dsp:nvSpPr>
        <dsp:cNvPr id="0" name=""/>
        <dsp:cNvSpPr/>
      </dsp:nvSpPr>
      <dsp:spPr>
        <a:xfrm>
          <a:off x="730401" y="1294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AEF2E09-95A1-4C7F-A0B7-2379D4B9701D}">
      <dsp:nvSpPr>
        <dsp:cNvPr id="0" name=""/>
        <dsp:cNvSpPr/>
      </dsp:nvSpPr>
      <dsp:spPr>
        <a:xfrm>
          <a:off x="848225" y="188332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D34857-383B-4AD6-A91D-17EC35804633}">
      <dsp:nvSpPr>
        <dsp:cNvPr id="0" name=""/>
        <dsp:cNvSpPr/>
      </dsp:nvSpPr>
      <dsp:spPr>
        <a:xfrm>
          <a:off x="1013179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9B0024-135D-49E4-8585-A83515EBD637}">
      <dsp:nvSpPr>
        <dsp:cNvPr id="0" name=""/>
        <dsp:cNvSpPr/>
      </dsp:nvSpPr>
      <dsp:spPr>
        <a:xfrm>
          <a:off x="1083874" y="447546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CA19381-2E90-4C76-A7EB-6BDA95FEE350}">
      <dsp:nvSpPr>
        <dsp:cNvPr id="0" name=""/>
        <dsp:cNvSpPr/>
      </dsp:nvSpPr>
      <dsp:spPr>
        <a:xfrm>
          <a:off x="471188" y="200115"/>
          <a:ext cx="216412" cy="2164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D67B32-3968-4B86-A3A8-5D2C16EBC7A9}">
      <dsp:nvSpPr>
        <dsp:cNvPr id="0" name=""/>
        <dsp:cNvSpPr/>
      </dsp:nvSpPr>
      <dsp:spPr>
        <a:xfrm>
          <a:off x="11673" y="647847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7B7ED43-03B8-4E77-A74D-D59F7B6EE1C3}">
      <dsp:nvSpPr>
        <dsp:cNvPr id="0" name=""/>
        <dsp:cNvSpPr/>
      </dsp:nvSpPr>
      <dsp:spPr>
        <a:xfrm>
          <a:off x="82367" y="75388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E892837-5D4A-44A7-93BF-E5CAF06294C1}">
      <dsp:nvSpPr>
        <dsp:cNvPr id="0" name=""/>
        <dsp:cNvSpPr/>
      </dsp:nvSpPr>
      <dsp:spPr>
        <a:xfrm>
          <a:off x="259104" y="848149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CAA18A-41EF-43B2-879F-6149606F9813}">
      <dsp:nvSpPr>
        <dsp:cNvPr id="0" name=""/>
        <dsp:cNvSpPr/>
      </dsp:nvSpPr>
      <dsp:spPr>
        <a:xfrm>
          <a:off x="506535" y="10013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3C7A67F-C5B2-43CC-A8B4-1AAB57A9BD29}">
      <dsp:nvSpPr>
        <dsp:cNvPr id="0" name=""/>
        <dsp:cNvSpPr/>
      </dsp:nvSpPr>
      <dsp:spPr>
        <a:xfrm>
          <a:off x="553665" y="84814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8E7016-00E6-4105-9963-F6923B5DD39D}">
      <dsp:nvSpPr>
        <dsp:cNvPr id="0" name=""/>
        <dsp:cNvSpPr/>
      </dsp:nvSpPr>
      <dsp:spPr>
        <a:xfrm>
          <a:off x="671489" y="101310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8106009-B271-49DF-8802-3608D12F19EE}">
      <dsp:nvSpPr>
        <dsp:cNvPr id="0" name=""/>
        <dsp:cNvSpPr/>
      </dsp:nvSpPr>
      <dsp:spPr>
        <a:xfrm>
          <a:off x="777531" y="824584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046406B-DFC7-4CBA-BD55-F2A1E444DC44}">
      <dsp:nvSpPr>
        <dsp:cNvPr id="0" name=""/>
        <dsp:cNvSpPr/>
      </dsp:nvSpPr>
      <dsp:spPr>
        <a:xfrm>
          <a:off x="1036744" y="777454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F812D8-F9A8-46A3-8C0B-EF7F76A42C20}">
      <dsp:nvSpPr>
        <dsp:cNvPr id="0" name=""/>
        <dsp:cNvSpPr/>
      </dsp:nvSpPr>
      <dsp:spPr>
        <a:xfrm>
          <a:off x="116899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31E907-208E-42AE-BF2C-11C6CAC3F59B}">
      <dsp:nvSpPr>
        <dsp:cNvPr id="0" name=""/>
        <dsp:cNvSpPr/>
      </dsp:nvSpPr>
      <dsp:spPr>
        <a:xfrm>
          <a:off x="155740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sp:txBody>
      <dsp:txXfrm>
        <a:off x="1557401" y="223844"/>
        <a:ext cx="1059285" cy="741499"/>
      </dsp:txXfrm>
    </dsp:sp>
    <dsp:sp modelId="{806555E7-54C9-493A-8216-98778129B7AF}">
      <dsp:nvSpPr>
        <dsp:cNvPr id="0" name=""/>
        <dsp:cNvSpPr/>
      </dsp:nvSpPr>
      <dsp:spPr>
        <a:xfrm>
          <a:off x="261668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5DF830-927A-42AB-B0E9-BB1688ABF947}">
      <dsp:nvSpPr>
        <dsp:cNvPr id="0" name=""/>
        <dsp:cNvSpPr/>
      </dsp:nvSpPr>
      <dsp:spPr>
        <a:xfrm>
          <a:off x="300509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sp:txBody>
      <dsp:txXfrm>
        <a:off x="3005091" y="223844"/>
        <a:ext cx="1059285" cy="741499"/>
      </dsp:txXfrm>
    </dsp:sp>
    <dsp:sp modelId="{9B514AE5-5431-40E4-808B-B750035E61B3}">
      <dsp:nvSpPr>
        <dsp:cNvPr id="0" name=""/>
        <dsp:cNvSpPr/>
      </dsp:nvSpPr>
      <dsp:spPr>
        <a:xfrm>
          <a:off x="406437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4520402-A07A-4FC8-A162-204A0D166B4E}">
      <dsp:nvSpPr>
        <dsp:cNvPr id="0" name=""/>
        <dsp:cNvSpPr/>
      </dsp:nvSpPr>
      <dsp:spPr>
        <a:xfrm>
          <a:off x="445278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2781" y="223844"/>
        <a:ext cx="1059285" cy="741499"/>
      </dsp:txXfrm>
    </dsp:sp>
    <dsp:sp modelId="{BDCD65EC-0A55-4007-B48B-D2AC0F3C63F0}">
      <dsp:nvSpPr>
        <dsp:cNvPr id="0" name=""/>
        <dsp:cNvSpPr/>
      </dsp:nvSpPr>
      <dsp:spPr>
        <a:xfrm>
          <a:off x="551206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FAD229-DA44-4FB8-A926-BC37B856DC04}">
      <dsp:nvSpPr>
        <dsp:cNvPr id="0" name=""/>
        <dsp:cNvSpPr/>
      </dsp:nvSpPr>
      <dsp:spPr>
        <a:xfrm>
          <a:off x="5900471" y="223844"/>
          <a:ext cx="1059285" cy="741499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00471" y="223844"/>
        <a:ext cx="1059285" cy="741499"/>
      </dsp:txXfrm>
    </dsp:sp>
    <dsp:sp modelId="{FD8FAD65-F715-426E-B1A9-239EA6B5D873}">
      <dsp:nvSpPr>
        <dsp:cNvPr id="0" name=""/>
        <dsp:cNvSpPr/>
      </dsp:nvSpPr>
      <dsp:spPr>
        <a:xfrm>
          <a:off x="695975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443FA39-CEF9-43EE-BEEC-155959486BC9}">
      <dsp:nvSpPr>
        <dsp:cNvPr id="0" name=""/>
        <dsp:cNvSpPr/>
      </dsp:nvSpPr>
      <dsp:spPr>
        <a:xfrm>
          <a:off x="7390532" y="162204"/>
          <a:ext cx="900392" cy="9003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522391" y="294063"/>
        <a:ext cx="636674" cy="63667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EBE97-63AB-4A65-924E-51D031D4109F}">
      <dsp:nvSpPr>
        <dsp:cNvPr id="0" name=""/>
        <dsp:cNvSpPr/>
      </dsp:nvSpPr>
      <dsp:spPr>
        <a:xfrm>
          <a:off x="71787" y="423981"/>
          <a:ext cx="1058014" cy="34866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畫風辨識</a:t>
          </a:r>
        </a:p>
      </dsp:txBody>
      <dsp:txXfrm>
        <a:off x="71787" y="423981"/>
        <a:ext cx="1058014" cy="348663"/>
      </dsp:txXfrm>
    </dsp:sp>
    <dsp:sp modelId="{83AAE9E7-4014-4078-92B7-3303ECFB3AC4}">
      <dsp:nvSpPr>
        <dsp:cNvPr id="0" name=""/>
        <dsp:cNvSpPr/>
      </dsp:nvSpPr>
      <dsp:spPr>
        <a:xfrm>
          <a:off x="70585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E24B57-4E50-4B34-A292-566FABFA10DB}">
      <dsp:nvSpPr>
        <dsp:cNvPr id="0" name=""/>
        <dsp:cNvSpPr/>
      </dsp:nvSpPr>
      <dsp:spPr>
        <a:xfrm>
          <a:off x="129497" y="200115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DB956F4-7A47-4C24-A0B1-4F4BC249E428}">
      <dsp:nvSpPr>
        <dsp:cNvPr id="0" name=""/>
        <dsp:cNvSpPr/>
      </dsp:nvSpPr>
      <dsp:spPr>
        <a:xfrm>
          <a:off x="270886" y="223680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4399062-FDB2-4229-95BE-58ACE685ADDF}">
      <dsp:nvSpPr>
        <dsp:cNvPr id="0" name=""/>
        <dsp:cNvSpPr/>
      </dsp:nvSpPr>
      <dsp:spPr>
        <a:xfrm>
          <a:off x="388711" y="9407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1BD5950-CC0E-40A4-A4C4-4D39133C7906}">
      <dsp:nvSpPr>
        <dsp:cNvPr id="0" name=""/>
        <dsp:cNvSpPr/>
      </dsp:nvSpPr>
      <dsp:spPr>
        <a:xfrm>
          <a:off x="541882" y="4694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B3BB19-0D93-4856-8FF2-A5137FBCD93E}">
      <dsp:nvSpPr>
        <dsp:cNvPr id="0" name=""/>
        <dsp:cNvSpPr/>
      </dsp:nvSpPr>
      <dsp:spPr>
        <a:xfrm>
          <a:off x="730401" y="1294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E80D6F-4AF6-4575-A91D-D7D35630E307}">
      <dsp:nvSpPr>
        <dsp:cNvPr id="0" name=""/>
        <dsp:cNvSpPr/>
      </dsp:nvSpPr>
      <dsp:spPr>
        <a:xfrm>
          <a:off x="848225" y="188332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6E9A783-D45F-4418-913A-79C94BBD4511}">
      <dsp:nvSpPr>
        <dsp:cNvPr id="0" name=""/>
        <dsp:cNvSpPr/>
      </dsp:nvSpPr>
      <dsp:spPr>
        <a:xfrm>
          <a:off x="1013179" y="317939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0479316-9BB0-49D8-8228-E20EA2940474}">
      <dsp:nvSpPr>
        <dsp:cNvPr id="0" name=""/>
        <dsp:cNvSpPr/>
      </dsp:nvSpPr>
      <dsp:spPr>
        <a:xfrm>
          <a:off x="1083874" y="447546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40EC593-8C60-48AE-98DD-590517DE03BD}">
      <dsp:nvSpPr>
        <dsp:cNvPr id="0" name=""/>
        <dsp:cNvSpPr/>
      </dsp:nvSpPr>
      <dsp:spPr>
        <a:xfrm>
          <a:off x="471188" y="200115"/>
          <a:ext cx="216412" cy="2164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3EB8126-5C2A-4DF9-A3DA-8F63483D2B7D}">
      <dsp:nvSpPr>
        <dsp:cNvPr id="0" name=""/>
        <dsp:cNvSpPr/>
      </dsp:nvSpPr>
      <dsp:spPr>
        <a:xfrm>
          <a:off x="11673" y="647847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3482F4-E123-4E94-9062-29F7BFF8D925}">
      <dsp:nvSpPr>
        <dsp:cNvPr id="0" name=""/>
        <dsp:cNvSpPr/>
      </dsp:nvSpPr>
      <dsp:spPr>
        <a:xfrm>
          <a:off x="82367" y="75388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7D66BEE-A0D3-4F01-894D-11D557317411}">
      <dsp:nvSpPr>
        <dsp:cNvPr id="0" name=""/>
        <dsp:cNvSpPr/>
      </dsp:nvSpPr>
      <dsp:spPr>
        <a:xfrm>
          <a:off x="259104" y="848149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AB4D1B-AC55-4BE9-92DD-C1771F5F7819}">
      <dsp:nvSpPr>
        <dsp:cNvPr id="0" name=""/>
        <dsp:cNvSpPr/>
      </dsp:nvSpPr>
      <dsp:spPr>
        <a:xfrm>
          <a:off x="506535" y="1001320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9DD6011-9C6B-4355-9AD6-A86B7DBEB734}">
      <dsp:nvSpPr>
        <dsp:cNvPr id="0" name=""/>
        <dsp:cNvSpPr/>
      </dsp:nvSpPr>
      <dsp:spPr>
        <a:xfrm>
          <a:off x="553665" y="848149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B3333F-3127-43F2-B5CA-99393FA7899E}">
      <dsp:nvSpPr>
        <dsp:cNvPr id="0" name=""/>
        <dsp:cNvSpPr/>
      </dsp:nvSpPr>
      <dsp:spPr>
        <a:xfrm>
          <a:off x="671489" y="1013103"/>
          <a:ext cx="84160" cy="841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71D7F4-1D15-4B08-9AA7-CFF24CAE0CA8}">
      <dsp:nvSpPr>
        <dsp:cNvPr id="0" name=""/>
        <dsp:cNvSpPr/>
      </dsp:nvSpPr>
      <dsp:spPr>
        <a:xfrm>
          <a:off x="777531" y="824584"/>
          <a:ext cx="192366" cy="19236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6F9730-D204-4079-9E10-8E73897E9C24}">
      <dsp:nvSpPr>
        <dsp:cNvPr id="0" name=""/>
        <dsp:cNvSpPr/>
      </dsp:nvSpPr>
      <dsp:spPr>
        <a:xfrm>
          <a:off x="1036744" y="777454"/>
          <a:ext cx="132251" cy="13225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72CF04D-24D0-49D7-BE32-9400B73EBCD0}">
      <dsp:nvSpPr>
        <dsp:cNvPr id="0" name=""/>
        <dsp:cNvSpPr/>
      </dsp:nvSpPr>
      <dsp:spPr>
        <a:xfrm>
          <a:off x="116899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000C716-A7D8-4F65-9E5A-1268DBF1C393}">
      <dsp:nvSpPr>
        <dsp:cNvPr id="0" name=""/>
        <dsp:cNvSpPr/>
      </dsp:nvSpPr>
      <dsp:spPr>
        <a:xfrm>
          <a:off x="155740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監督式學習</a:t>
          </a:r>
        </a:p>
      </dsp:txBody>
      <dsp:txXfrm>
        <a:off x="1557401" y="223844"/>
        <a:ext cx="1059285" cy="741499"/>
      </dsp:txXfrm>
    </dsp:sp>
    <dsp:sp modelId="{3748DA83-B0E0-4834-8D9B-62363ADFB33F}">
      <dsp:nvSpPr>
        <dsp:cNvPr id="0" name=""/>
        <dsp:cNvSpPr/>
      </dsp:nvSpPr>
      <dsp:spPr>
        <a:xfrm>
          <a:off x="261668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D6BED4-155B-45BA-9C38-DD5B5FB2E937}">
      <dsp:nvSpPr>
        <dsp:cNvPr id="0" name=""/>
        <dsp:cNvSpPr/>
      </dsp:nvSpPr>
      <dsp:spPr>
        <a:xfrm>
          <a:off x="300509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演算法</a:t>
          </a:r>
        </a:p>
      </dsp:txBody>
      <dsp:txXfrm>
        <a:off x="3005091" y="223844"/>
        <a:ext cx="1059285" cy="741499"/>
      </dsp:txXfrm>
    </dsp:sp>
    <dsp:sp modelId="{4353D554-3C23-46E7-BB00-C262B94ACBB8}">
      <dsp:nvSpPr>
        <dsp:cNvPr id="0" name=""/>
        <dsp:cNvSpPr/>
      </dsp:nvSpPr>
      <dsp:spPr>
        <a:xfrm>
          <a:off x="406437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54BC46-73C9-4236-9A97-77E77729F8D7}">
      <dsp:nvSpPr>
        <dsp:cNvPr id="0" name=""/>
        <dsp:cNvSpPr/>
      </dsp:nvSpPr>
      <dsp:spPr>
        <a:xfrm>
          <a:off x="445278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2781" y="223844"/>
        <a:ext cx="1059285" cy="741499"/>
      </dsp:txXfrm>
    </dsp:sp>
    <dsp:sp modelId="{080C4B6F-6DDD-408B-B87B-E62747DCF30C}">
      <dsp:nvSpPr>
        <dsp:cNvPr id="0" name=""/>
        <dsp:cNvSpPr/>
      </dsp:nvSpPr>
      <dsp:spPr>
        <a:xfrm>
          <a:off x="551206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2A40A9-E8C2-478A-9DC4-81830A13769D}">
      <dsp:nvSpPr>
        <dsp:cNvPr id="0" name=""/>
        <dsp:cNvSpPr/>
      </dsp:nvSpPr>
      <dsp:spPr>
        <a:xfrm>
          <a:off x="5900471" y="223844"/>
          <a:ext cx="1059285" cy="74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結果與困難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00471" y="223844"/>
        <a:ext cx="1059285" cy="741499"/>
      </dsp:txXfrm>
    </dsp:sp>
    <dsp:sp modelId="{C4EABF05-5DE3-4DCC-B9E1-3DDF9360653B}">
      <dsp:nvSpPr>
        <dsp:cNvPr id="0" name=""/>
        <dsp:cNvSpPr/>
      </dsp:nvSpPr>
      <dsp:spPr>
        <a:xfrm>
          <a:off x="6959756" y="223484"/>
          <a:ext cx="388404" cy="7415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770D79-A1DC-4063-BE69-DF3AD644EC92}">
      <dsp:nvSpPr>
        <dsp:cNvPr id="0" name=""/>
        <dsp:cNvSpPr/>
      </dsp:nvSpPr>
      <dsp:spPr>
        <a:xfrm>
          <a:off x="7390532" y="162204"/>
          <a:ext cx="900392" cy="900392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改善方向</a:t>
          </a: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522391" y="294063"/>
        <a:ext cx="636674" cy="63667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937F1-CB8E-4EEC-A3E3-DCA3FAE4AF74}">
      <dsp:nvSpPr>
        <dsp:cNvPr id="0" name=""/>
        <dsp:cNvSpPr/>
      </dsp:nvSpPr>
      <dsp:spPr>
        <a:xfrm>
          <a:off x="0" y="1042819"/>
          <a:ext cx="8478371" cy="13904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134B1B-D00F-422F-B840-1DA3FAD5E7C0}">
      <dsp:nvSpPr>
        <dsp:cNvPr id="0" name=""/>
        <dsp:cNvSpPr/>
      </dsp:nvSpPr>
      <dsp:spPr>
        <a:xfrm>
          <a:off x="886" y="0"/>
          <a:ext cx="2287669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ETL</a:t>
          </a:r>
          <a:endParaRPr lang="zh-TW" altLang="en-US" sz="17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Transform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Load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</dsp:txBody>
      <dsp:txXfrm>
        <a:off x="886" y="0"/>
        <a:ext cx="2287669" cy="1390426"/>
      </dsp:txXfrm>
    </dsp:sp>
    <dsp:sp modelId="{8D86F6FD-FDE0-4446-A881-07A6C36456E5}">
      <dsp:nvSpPr>
        <dsp:cNvPr id="0" name=""/>
        <dsp:cNvSpPr/>
      </dsp:nvSpPr>
      <dsp:spPr>
        <a:xfrm>
          <a:off x="970918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DB4B8CE8-E28F-4278-96C0-93060600C7CC}">
      <dsp:nvSpPr>
        <dsp:cNvPr id="0" name=""/>
        <dsp:cNvSpPr/>
      </dsp:nvSpPr>
      <dsp:spPr>
        <a:xfrm>
          <a:off x="2402939" y="2085639"/>
          <a:ext cx="2824654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latin typeface="Arial Black" panose="020B0A04020102020204" pitchFamily="34" charset="0"/>
            </a:rPr>
            <a:t>Analysis</a:t>
          </a:r>
          <a:endParaRPr lang="zh-TW" altLang="en-US" sz="2200" kern="1200" dirty="0">
            <a:latin typeface="Arial Black" panose="020B0A04020102020204" pitchFamily="34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solidFill>
                <a:schemeClr val="tx1"/>
              </a:solidFill>
              <a:latin typeface="Arial Black" panose="020B0A04020102020204" pitchFamily="34" charset="0"/>
            </a:rPr>
            <a:t>text mining</a:t>
          </a:r>
          <a:endParaRPr lang="zh-TW" altLang="en-US" sz="1700" kern="1200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solidFill>
                <a:schemeClr val="tx1"/>
              </a:solidFill>
              <a:latin typeface="Arial Black" panose="020B0A04020102020204" pitchFamily="34" charset="0"/>
            </a:rPr>
            <a:t>Color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>
              <a:solidFill>
                <a:srgbClr val="0070C0"/>
              </a:solidFill>
              <a:latin typeface="Arial Black" panose="020B0A04020102020204" pitchFamily="34" charset="0"/>
            </a:rPr>
            <a:t>Style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latin typeface="Arial Black" panose="020B0A04020102020204" pitchFamily="34" charset="0"/>
            </a:rPr>
            <a:t>Scene</a:t>
          </a:r>
        </a:p>
      </dsp:txBody>
      <dsp:txXfrm>
        <a:off x="2402939" y="2085639"/>
        <a:ext cx="2824654" cy="1390426"/>
      </dsp:txXfrm>
    </dsp:sp>
    <dsp:sp modelId="{E4FF5078-43DC-4F54-9CBD-4A9ED75C99FE}">
      <dsp:nvSpPr>
        <dsp:cNvPr id="0" name=""/>
        <dsp:cNvSpPr/>
      </dsp:nvSpPr>
      <dsp:spPr>
        <a:xfrm>
          <a:off x="3641463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8AD4F3D8-EC46-48E3-BC91-A137B672D776}">
      <dsp:nvSpPr>
        <dsp:cNvPr id="0" name=""/>
        <dsp:cNvSpPr/>
      </dsp:nvSpPr>
      <dsp:spPr>
        <a:xfrm>
          <a:off x="5341977" y="0"/>
          <a:ext cx="2287669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Arial Black" panose="020B0A04020102020204" pitchFamily="34" charset="0"/>
            </a:rPr>
            <a:t>Create Art!</a:t>
          </a:r>
          <a:endParaRPr lang="en-US" sz="1700" kern="1200" dirty="0">
            <a:latin typeface="Arial Black" panose="020B0A04020102020204" pitchFamily="34" charset="0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rial Black" panose="020B0A04020102020204" pitchFamily="34" charset="0"/>
            </a:rPr>
            <a:t>Neural Art</a:t>
          </a:r>
          <a:endParaRPr lang="en-US" sz="1300" kern="1200" dirty="0">
            <a:latin typeface="Arial Black" panose="020B0A04020102020204" pitchFamily="34" charset="0"/>
          </a:endParaRPr>
        </a:p>
      </dsp:txBody>
      <dsp:txXfrm>
        <a:off x="5341977" y="0"/>
        <a:ext cx="2287669" cy="1390426"/>
      </dsp:txXfrm>
    </dsp:sp>
    <dsp:sp modelId="{765EFE06-2CCB-4941-8947-60E7959DD08D}">
      <dsp:nvSpPr>
        <dsp:cNvPr id="0" name=""/>
        <dsp:cNvSpPr/>
      </dsp:nvSpPr>
      <dsp:spPr>
        <a:xfrm>
          <a:off x="6312009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94DF7-A0B4-4F92-8886-24F35CDC01A0}">
      <dsp:nvSpPr>
        <dsp:cNvPr id="0" name=""/>
        <dsp:cNvSpPr/>
      </dsp:nvSpPr>
      <dsp:spPr>
        <a:xfrm>
          <a:off x="1879781" y="481724"/>
          <a:ext cx="1315696" cy="433581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Model selection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879781" y="481724"/>
        <a:ext cx="1315696" cy="433581"/>
      </dsp:txXfrm>
    </dsp:sp>
    <dsp:sp modelId="{F6A58E73-6DFD-4DB8-A7B9-CB79833FA599}">
      <dsp:nvSpPr>
        <dsp:cNvPr id="0" name=""/>
        <dsp:cNvSpPr/>
      </dsp:nvSpPr>
      <dsp:spPr>
        <a:xfrm>
          <a:off x="1878285" y="349855"/>
          <a:ext cx="104657" cy="10465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388AC4-16F4-4412-BC4F-DD51697F4150}">
      <dsp:nvSpPr>
        <dsp:cNvPr id="0" name=""/>
        <dsp:cNvSpPr/>
      </dsp:nvSpPr>
      <dsp:spPr>
        <a:xfrm>
          <a:off x="1951546" y="203335"/>
          <a:ext cx="104657" cy="10465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53D575-4802-4D8D-9557-5935BFAFE215}">
      <dsp:nvSpPr>
        <dsp:cNvPr id="0" name=""/>
        <dsp:cNvSpPr/>
      </dsp:nvSpPr>
      <dsp:spPr>
        <a:xfrm>
          <a:off x="2127371" y="232639"/>
          <a:ext cx="164462" cy="16446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5C50D57-EB42-40FA-81F0-745079197F59}">
      <dsp:nvSpPr>
        <dsp:cNvPr id="0" name=""/>
        <dsp:cNvSpPr/>
      </dsp:nvSpPr>
      <dsp:spPr>
        <a:xfrm>
          <a:off x="2273891" y="71466"/>
          <a:ext cx="104657" cy="10465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3B5E2D1-B693-43CC-BDEE-8D17E112C4A8}">
      <dsp:nvSpPr>
        <dsp:cNvPr id="0" name=""/>
        <dsp:cNvSpPr/>
      </dsp:nvSpPr>
      <dsp:spPr>
        <a:xfrm>
          <a:off x="2464368" y="12858"/>
          <a:ext cx="104657" cy="10465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227819-59AB-4F84-BAAC-7D9094E4D312}">
      <dsp:nvSpPr>
        <dsp:cNvPr id="0" name=""/>
        <dsp:cNvSpPr/>
      </dsp:nvSpPr>
      <dsp:spPr>
        <a:xfrm>
          <a:off x="2698801" y="115422"/>
          <a:ext cx="104657" cy="10465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E79A10D-B6EE-42D7-B713-235FA74B7273}">
      <dsp:nvSpPr>
        <dsp:cNvPr id="0" name=""/>
        <dsp:cNvSpPr/>
      </dsp:nvSpPr>
      <dsp:spPr>
        <a:xfrm>
          <a:off x="2845322" y="188683"/>
          <a:ext cx="164462" cy="16446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B6C04F-201D-4792-B6BD-9EE17D7F34D2}">
      <dsp:nvSpPr>
        <dsp:cNvPr id="0" name=""/>
        <dsp:cNvSpPr/>
      </dsp:nvSpPr>
      <dsp:spPr>
        <a:xfrm>
          <a:off x="3050451" y="349855"/>
          <a:ext cx="104657" cy="10465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87E33D-3548-4EAE-AF1E-7116C7457BB8}">
      <dsp:nvSpPr>
        <dsp:cNvPr id="0" name=""/>
        <dsp:cNvSpPr/>
      </dsp:nvSpPr>
      <dsp:spPr>
        <a:xfrm>
          <a:off x="3138364" y="511028"/>
          <a:ext cx="104657" cy="10465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CAC900-FD94-45D7-8B92-46168461DBC2}">
      <dsp:nvSpPr>
        <dsp:cNvPr id="0" name=""/>
        <dsp:cNvSpPr/>
      </dsp:nvSpPr>
      <dsp:spPr>
        <a:xfrm>
          <a:off x="2376456" y="203335"/>
          <a:ext cx="269119" cy="26911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1FC4351-BA8A-4CB6-971F-4EE99601ED2E}">
      <dsp:nvSpPr>
        <dsp:cNvPr id="0" name=""/>
        <dsp:cNvSpPr/>
      </dsp:nvSpPr>
      <dsp:spPr>
        <a:xfrm>
          <a:off x="1805025" y="760113"/>
          <a:ext cx="104657" cy="10465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066B23-E5F9-4E22-83F0-F0653B3C747B}">
      <dsp:nvSpPr>
        <dsp:cNvPr id="0" name=""/>
        <dsp:cNvSpPr/>
      </dsp:nvSpPr>
      <dsp:spPr>
        <a:xfrm>
          <a:off x="1892937" y="891982"/>
          <a:ext cx="164462" cy="16446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AB1AB1-B34E-44E1-A07D-2CAA05F08875}">
      <dsp:nvSpPr>
        <dsp:cNvPr id="0" name=""/>
        <dsp:cNvSpPr/>
      </dsp:nvSpPr>
      <dsp:spPr>
        <a:xfrm>
          <a:off x="2112719" y="1009199"/>
          <a:ext cx="239217" cy="23921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625BFF-B05E-4E11-8439-7ED86C3F788A}">
      <dsp:nvSpPr>
        <dsp:cNvPr id="0" name=""/>
        <dsp:cNvSpPr/>
      </dsp:nvSpPr>
      <dsp:spPr>
        <a:xfrm>
          <a:off x="2420412" y="1199676"/>
          <a:ext cx="104657" cy="10465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C8D7B44-6187-4119-B063-BC0066F53945}">
      <dsp:nvSpPr>
        <dsp:cNvPr id="0" name=""/>
        <dsp:cNvSpPr/>
      </dsp:nvSpPr>
      <dsp:spPr>
        <a:xfrm>
          <a:off x="2479020" y="1009199"/>
          <a:ext cx="164462" cy="16446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7E13138-517B-4EE7-8E89-5D9B5011E041}">
      <dsp:nvSpPr>
        <dsp:cNvPr id="0" name=""/>
        <dsp:cNvSpPr/>
      </dsp:nvSpPr>
      <dsp:spPr>
        <a:xfrm>
          <a:off x="2625541" y="1214328"/>
          <a:ext cx="104657" cy="10465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0C8D89-6497-4390-AD7F-F918E4460745}">
      <dsp:nvSpPr>
        <dsp:cNvPr id="0" name=""/>
        <dsp:cNvSpPr/>
      </dsp:nvSpPr>
      <dsp:spPr>
        <a:xfrm>
          <a:off x="2757410" y="979894"/>
          <a:ext cx="239217" cy="23921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5C586C3-37A3-4242-AB36-AD2F399D5A56}">
      <dsp:nvSpPr>
        <dsp:cNvPr id="0" name=""/>
        <dsp:cNvSpPr/>
      </dsp:nvSpPr>
      <dsp:spPr>
        <a:xfrm>
          <a:off x="3079755" y="921286"/>
          <a:ext cx="164462" cy="16446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D059EA-B2B0-4D2E-85C9-72723B1C6E67}">
      <dsp:nvSpPr>
        <dsp:cNvPr id="0" name=""/>
        <dsp:cNvSpPr/>
      </dsp:nvSpPr>
      <dsp:spPr>
        <a:xfrm>
          <a:off x="3244217" y="232395"/>
          <a:ext cx="483001" cy="92210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CEFC7B1-FDA3-4F13-814F-61CE43C8191F}">
      <dsp:nvSpPr>
        <dsp:cNvPr id="0" name=""/>
        <dsp:cNvSpPr/>
      </dsp:nvSpPr>
      <dsp:spPr>
        <a:xfrm>
          <a:off x="3727219" y="232843"/>
          <a:ext cx="1317276" cy="92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Feature extract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27219" y="232843"/>
        <a:ext cx="1317276" cy="922093"/>
      </dsp:txXfrm>
    </dsp:sp>
    <dsp:sp modelId="{05EB0347-827D-4E1D-8D62-ADB4BDCCD77E}">
      <dsp:nvSpPr>
        <dsp:cNvPr id="0" name=""/>
        <dsp:cNvSpPr/>
      </dsp:nvSpPr>
      <dsp:spPr>
        <a:xfrm>
          <a:off x="5044496" y="232395"/>
          <a:ext cx="483001" cy="92210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A79E07B-F1B1-4507-991B-6AA40C07219E}">
      <dsp:nvSpPr>
        <dsp:cNvPr id="0" name=""/>
        <dsp:cNvSpPr/>
      </dsp:nvSpPr>
      <dsp:spPr>
        <a:xfrm>
          <a:off x="5580188" y="156191"/>
          <a:ext cx="1119685" cy="1119685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similarity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744162" y="320165"/>
        <a:ext cx="791737" cy="79173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B46B7-50B4-4780-A297-BA18F7E6C5AC}">
      <dsp:nvSpPr>
        <dsp:cNvPr id="0" name=""/>
        <dsp:cNvSpPr/>
      </dsp:nvSpPr>
      <dsp:spPr>
        <a:xfrm>
          <a:off x="1847712" y="494659"/>
          <a:ext cx="1351025" cy="44522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Model selection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847712" y="494659"/>
        <a:ext cx="1351025" cy="445224"/>
      </dsp:txXfrm>
    </dsp:sp>
    <dsp:sp modelId="{EF8D72E8-6B78-409D-B5C3-A6917701CD3E}">
      <dsp:nvSpPr>
        <dsp:cNvPr id="0" name=""/>
        <dsp:cNvSpPr/>
      </dsp:nvSpPr>
      <dsp:spPr>
        <a:xfrm>
          <a:off x="1846177" y="359250"/>
          <a:ext cx="107467" cy="1074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4D6B6A2-17DE-4AAA-9F57-A4A9EA858E4D}">
      <dsp:nvSpPr>
        <dsp:cNvPr id="0" name=""/>
        <dsp:cNvSpPr/>
      </dsp:nvSpPr>
      <dsp:spPr>
        <a:xfrm>
          <a:off x="1921404" y="208795"/>
          <a:ext cx="107467" cy="1074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E2008D9-9732-4EAD-A5CF-2F14AA11BDB4}">
      <dsp:nvSpPr>
        <dsp:cNvPr id="0" name=""/>
        <dsp:cNvSpPr/>
      </dsp:nvSpPr>
      <dsp:spPr>
        <a:xfrm>
          <a:off x="2101951" y="238886"/>
          <a:ext cx="168878" cy="1688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F067ED8-5A01-418E-A55F-5C51DD934549}">
      <dsp:nvSpPr>
        <dsp:cNvPr id="0" name=""/>
        <dsp:cNvSpPr/>
      </dsp:nvSpPr>
      <dsp:spPr>
        <a:xfrm>
          <a:off x="2252406" y="73385"/>
          <a:ext cx="107467" cy="1074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1A583E-0AA0-43E2-AB83-AECE7352ED9B}">
      <dsp:nvSpPr>
        <dsp:cNvPr id="0" name=""/>
        <dsp:cNvSpPr/>
      </dsp:nvSpPr>
      <dsp:spPr>
        <a:xfrm>
          <a:off x="2447997" y="13203"/>
          <a:ext cx="107467" cy="1074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F7D564-3416-4747-AF61-92BFC6C357B5}">
      <dsp:nvSpPr>
        <dsp:cNvPr id="0" name=""/>
        <dsp:cNvSpPr/>
      </dsp:nvSpPr>
      <dsp:spPr>
        <a:xfrm>
          <a:off x="2688726" y="118522"/>
          <a:ext cx="107467" cy="1074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8DB4BD-8BDC-483D-B795-1B2AF54DFD64}">
      <dsp:nvSpPr>
        <dsp:cNvPr id="0" name=""/>
        <dsp:cNvSpPr/>
      </dsp:nvSpPr>
      <dsp:spPr>
        <a:xfrm>
          <a:off x="2839181" y="193749"/>
          <a:ext cx="168878" cy="1688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11682E5-35B4-4E32-AD44-D6B9B60B3645}">
      <dsp:nvSpPr>
        <dsp:cNvPr id="0" name=""/>
        <dsp:cNvSpPr/>
      </dsp:nvSpPr>
      <dsp:spPr>
        <a:xfrm>
          <a:off x="3049818" y="359250"/>
          <a:ext cx="107467" cy="1074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4F9DBC-60A2-40EF-B294-09A6B7CBAE04}">
      <dsp:nvSpPr>
        <dsp:cNvPr id="0" name=""/>
        <dsp:cNvSpPr/>
      </dsp:nvSpPr>
      <dsp:spPr>
        <a:xfrm>
          <a:off x="3140091" y="524750"/>
          <a:ext cx="107467" cy="1074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80D6443-FE2D-465A-9416-F050A68A7546}">
      <dsp:nvSpPr>
        <dsp:cNvPr id="0" name=""/>
        <dsp:cNvSpPr/>
      </dsp:nvSpPr>
      <dsp:spPr>
        <a:xfrm>
          <a:off x="2357724" y="208795"/>
          <a:ext cx="276346" cy="27634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5B9A36-56A0-46B6-AD38-05249C934CC6}">
      <dsp:nvSpPr>
        <dsp:cNvPr id="0" name=""/>
        <dsp:cNvSpPr/>
      </dsp:nvSpPr>
      <dsp:spPr>
        <a:xfrm>
          <a:off x="1770949" y="780524"/>
          <a:ext cx="107467" cy="1074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C53BFA-DE0D-4063-8529-F04A123859B8}">
      <dsp:nvSpPr>
        <dsp:cNvPr id="0" name=""/>
        <dsp:cNvSpPr/>
      </dsp:nvSpPr>
      <dsp:spPr>
        <a:xfrm>
          <a:off x="1861222" y="915934"/>
          <a:ext cx="168878" cy="1688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30BA089-6B10-4597-A436-46C1A3299BE4}">
      <dsp:nvSpPr>
        <dsp:cNvPr id="0" name=""/>
        <dsp:cNvSpPr/>
      </dsp:nvSpPr>
      <dsp:spPr>
        <a:xfrm>
          <a:off x="2086905" y="1036298"/>
          <a:ext cx="245641" cy="24564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D9C848-0994-4B87-BE6D-8BBCB20AB6EA}">
      <dsp:nvSpPr>
        <dsp:cNvPr id="0" name=""/>
        <dsp:cNvSpPr/>
      </dsp:nvSpPr>
      <dsp:spPr>
        <a:xfrm>
          <a:off x="2402861" y="1231890"/>
          <a:ext cx="107467" cy="1074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7EDFAE5-668C-4608-8F55-3609CD71BC6C}">
      <dsp:nvSpPr>
        <dsp:cNvPr id="0" name=""/>
        <dsp:cNvSpPr/>
      </dsp:nvSpPr>
      <dsp:spPr>
        <a:xfrm>
          <a:off x="2463043" y="1036298"/>
          <a:ext cx="168878" cy="1688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5CE0F4-4E5F-4346-B6B6-5FF56EC622B3}">
      <dsp:nvSpPr>
        <dsp:cNvPr id="0" name=""/>
        <dsp:cNvSpPr/>
      </dsp:nvSpPr>
      <dsp:spPr>
        <a:xfrm>
          <a:off x="2613498" y="1246935"/>
          <a:ext cx="107467" cy="1074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4E7116-75A3-4496-8C1B-FE6171BB7555}">
      <dsp:nvSpPr>
        <dsp:cNvPr id="0" name=""/>
        <dsp:cNvSpPr/>
      </dsp:nvSpPr>
      <dsp:spPr>
        <a:xfrm>
          <a:off x="2748908" y="1006207"/>
          <a:ext cx="245641" cy="24564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A06DA8-000F-43AF-AE6F-919722C2A4D7}">
      <dsp:nvSpPr>
        <dsp:cNvPr id="0" name=""/>
        <dsp:cNvSpPr/>
      </dsp:nvSpPr>
      <dsp:spPr>
        <a:xfrm>
          <a:off x="3079909" y="946025"/>
          <a:ext cx="168878" cy="1688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63CA3E-33E9-49D5-8D8A-BC2027C959B3}">
      <dsp:nvSpPr>
        <dsp:cNvPr id="0" name=""/>
        <dsp:cNvSpPr/>
      </dsp:nvSpPr>
      <dsp:spPr>
        <a:xfrm>
          <a:off x="3248787" y="238635"/>
          <a:ext cx="495971" cy="94686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4307993-CF5B-497B-B2F8-C223C073BF8C}">
      <dsp:nvSpPr>
        <dsp:cNvPr id="0" name=""/>
        <dsp:cNvSpPr/>
      </dsp:nvSpPr>
      <dsp:spPr>
        <a:xfrm>
          <a:off x="3744758" y="239095"/>
          <a:ext cx="1352648" cy="94685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Feature extract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44758" y="239095"/>
        <a:ext cx="1352648" cy="946854"/>
      </dsp:txXfrm>
    </dsp:sp>
    <dsp:sp modelId="{4D65D532-7F18-4A1E-8065-7553023B79B7}">
      <dsp:nvSpPr>
        <dsp:cNvPr id="0" name=""/>
        <dsp:cNvSpPr/>
      </dsp:nvSpPr>
      <dsp:spPr>
        <a:xfrm>
          <a:off x="5097407" y="238635"/>
          <a:ext cx="495971" cy="946863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9323DC-801E-4AEC-9CE4-890879DA4F61}">
      <dsp:nvSpPr>
        <dsp:cNvPr id="0" name=""/>
        <dsp:cNvSpPr/>
      </dsp:nvSpPr>
      <dsp:spPr>
        <a:xfrm>
          <a:off x="5647484" y="160385"/>
          <a:ext cx="1149751" cy="1149751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similarity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815861" y="328762"/>
        <a:ext cx="812997" cy="81299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782D8-5AFB-4E2D-AF5D-74C23B475AA8}">
      <dsp:nvSpPr>
        <dsp:cNvPr id="0" name=""/>
        <dsp:cNvSpPr/>
      </dsp:nvSpPr>
      <dsp:spPr>
        <a:xfrm>
          <a:off x="1575423" y="514664"/>
          <a:ext cx="1405663" cy="46322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Model selection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575423" y="514664"/>
        <a:ext cx="1405663" cy="463229"/>
      </dsp:txXfrm>
    </dsp:sp>
    <dsp:sp modelId="{AA4BC9B5-3CC2-424D-A0EB-7D701DA7EE92}">
      <dsp:nvSpPr>
        <dsp:cNvPr id="0" name=""/>
        <dsp:cNvSpPr/>
      </dsp:nvSpPr>
      <dsp:spPr>
        <a:xfrm>
          <a:off x="1573825" y="373778"/>
          <a:ext cx="111814" cy="11181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CD05A2-B58C-4769-8A25-91CB3E98B5F3}">
      <dsp:nvSpPr>
        <dsp:cNvPr id="0" name=""/>
        <dsp:cNvSpPr/>
      </dsp:nvSpPr>
      <dsp:spPr>
        <a:xfrm>
          <a:off x="1652095" y="217239"/>
          <a:ext cx="111814" cy="11181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6D3CAA8-48BE-4965-A68D-D3F4FBCB2DC7}">
      <dsp:nvSpPr>
        <dsp:cNvPr id="0" name=""/>
        <dsp:cNvSpPr/>
      </dsp:nvSpPr>
      <dsp:spPr>
        <a:xfrm>
          <a:off x="1839943" y="248547"/>
          <a:ext cx="175707" cy="1757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E4114B-A63B-4E5F-B1B7-3E01E0B9A404}">
      <dsp:nvSpPr>
        <dsp:cNvPr id="0" name=""/>
        <dsp:cNvSpPr/>
      </dsp:nvSpPr>
      <dsp:spPr>
        <a:xfrm>
          <a:off x="1996483" y="76353"/>
          <a:ext cx="111814" cy="11181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D740172-1ECB-4A47-BC2E-2BD8E65A99B0}">
      <dsp:nvSpPr>
        <dsp:cNvPr id="0" name=""/>
        <dsp:cNvSpPr/>
      </dsp:nvSpPr>
      <dsp:spPr>
        <a:xfrm>
          <a:off x="2199984" y="13737"/>
          <a:ext cx="111814" cy="11181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A1D7670-A6C2-4C32-93B9-765A47C46A8E}">
      <dsp:nvSpPr>
        <dsp:cNvPr id="0" name=""/>
        <dsp:cNvSpPr/>
      </dsp:nvSpPr>
      <dsp:spPr>
        <a:xfrm>
          <a:off x="2450448" y="123315"/>
          <a:ext cx="111814" cy="11181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30ED3F-BE31-48FF-AC2A-E751D6F59D30}">
      <dsp:nvSpPr>
        <dsp:cNvPr id="0" name=""/>
        <dsp:cNvSpPr/>
      </dsp:nvSpPr>
      <dsp:spPr>
        <a:xfrm>
          <a:off x="2606988" y="201585"/>
          <a:ext cx="175707" cy="1757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0F98960-54F3-42AF-A6AC-26894AD2637C}">
      <dsp:nvSpPr>
        <dsp:cNvPr id="0" name=""/>
        <dsp:cNvSpPr/>
      </dsp:nvSpPr>
      <dsp:spPr>
        <a:xfrm>
          <a:off x="2826143" y="373778"/>
          <a:ext cx="111814" cy="11181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1E21138-7675-4ABA-8C8C-9864901884AF}">
      <dsp:nvSpPr>
        <dsp:cNvPr id="0" name=""/>
        <dsp:cNvSpPr/>
      </dsp:nvSpPr>
      <dsp:spPr>
        <a:xfrm>
          <a:off x="2920067" y="545972"/>
          <a:ext cx="111814" cy="11181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D59406-9670-41F3-BEEB-4B4D28077F95}">
      <dsp:nvSpPr>
        <dsp:cNvPr id="0" name=""/>
        <dsp:cNvSpPr/>
      </dsp:nvSpPr>
      <dsp:spPr>
        <a:xfrm>
          <a:off x="2106061" y="217239"/>
          <a:ext cx="287521" cy="28752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90F780-005E-498F-9C87-130765948D44}">
      <dsp:nvSpPr>
        <dsp:cNvPr id="0" name=""/>
        <dsp:cNvSpPr/>
      </dsp:nvSpPr>
      <dsp:spPr>
        <a:xfrm>
          <a:off x="1495556" y="812090"/>
          <a:ext cx="111814" cy="11181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E8D659-6E27-4CA3-9D62-69174F963930}">
      <dsp:nvSpPr>
        <dsp:cNvPr id="0" name=""/>
        <dsp:cNvSpPr/>
      </dsp:nvSpPr>
      <dsp:spPr>
        <a:xfrm>
          <a:off x="1589479" y="952975"/>
          <a:ext cx="175707" cy="1757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D02B653-41D2-4030-AFA9-21B897AE547B}">
      <dsp:nvSpPr>
        <dsp:cNvPr id="0" name=""/>
        <dsp:cNvSpPr/>
      </dsp:nvSpPr>
      <dsp:spPr>
        <a:xfrm>
          <a:off x="1824289" y="1078207"/>
          <a:ext cx="255575" cy="25557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221DFDE-FB14-4965-955A-E334040F2EC1}">
      <dsp:nvSpPr>
        <dsp:cNvPr id="0" name=""/>
        <dsp:cNvSpPr/>
      </dsp:nvSpPr>
      <dsp:spPr>
        <a:xfrm>
          <a:off x="2153023" y="1281709"/>
          <a:ext cx="111814" cy="11181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EB7B4D-2107-4335-856C-7F7F7BAA264B}">
      <dsp:nvSpPr>
        <dsp:cNvPr id="0" name=""/>
        <dsp:cNvSpPr/>
      </dsp:nvSpPr>
      <dsp:spPr>
        <a:xfrm>
          <a:off x="2215638" y="1078207"/>
          <a:ext cx="175707" cy="1757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9A7CF2-5E48-436A-95FE-74CE0B723CC3}">
      <dsp:nvSpPr>
        <dsp:cNvPr id="0" name=""/>
        <dsp:cNvSpPr/>
      </dsp:nvSpPr>
      <dsp:spPr>
        <a:xfrm>
          <a:off x="2372178" y="1297363"/>
          <a:ext cx="111814" cy="11181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66FE14-9313-4665-A110-5B295F377054}">
      <dsp:nvSpPr>
        <dsp:cNvPr id="0" name=""/>
        <dsp:cNvSpPr/>
      </dsp:nvSpPr>
      <dsp:spPr>
        <a:xfrm>
          <a:off x="2513064" y="1046899"/>
          <a:ext cx="255575" cy="25557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793BD66-7E25-4D6E-8107-AE0B2C5BD518}">
      <dsp:nvSpPr>
        <dsp:cNvPr id="0" name=""/>
        <dsp:cNvSpPr/>
      </dsp:nvSpPr>
      <dsp:spPr>
        <a:xfrm>
          <a:off x="2857451" y="984283"/>
          <a:ext cx="175707" cy="1757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9F6C0E-B41C-4A39-9C2C-8343AE50C139}">
      <dsp:nvSpPr>
        <dsp:cNvPr id="0" name=""/>
        <dsp:cNvSpPr/>
      </dsp:nvSpPr>
      <dsp:spPr>
        <a:xfrm>
          <a:off x="3033159" y="248286"/>
          <a:ext cx="516029" cy="985155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C66B53-D654-4073-8840-B9A2453C4D1A}">
      <dsp:nvSpPr>
        <dsp:cNvPr id="0" name=""/>
        <dsp:cNvSpPr/>
      </dsp:nvSpPr>
      <dsp:spPr>
        <a:xfrm>
          <a:off x="3549188" y="248765"/>
          <a:ext cx="1407351" cy="985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Feature extract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549188" y="248765"/>
        <a:ext cx="1407351" cy="985146"/>
      </dsp:txXfrm>
    </dsp:sp>
    <dsp:sp modelId="{877D1C85-3875-4435-8205-0E99E84B168C}">
      <dsp:nvSpPr>
        <dsp:cNvPr id="0" name=""/>
        <dsp:cNvSpPr/>
      </dsp:nvSpPr>
      <dsp:spPr>
        <a:xfrm>
          <a:off x="4956540" y="248286"/>
          <a:ext cx="516029" cy="985155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72CE0C-A730-40B6-901F-AD105B52DBA6}">
      <dsp:nvSpPr>
        <dsp:cNvPr id="0" name=""/>
        <dsp:cNvSpPr/>
      </dsp:nvSpPr>
      <dsp:spPr>
        <a:xfrm>
          <a:off x="5528863" y="166871"/>
          <a:ext cx="1196249" cy="1196249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similarity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704050" y="342058"/>
        <a:ext cx="845875" cy="84587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937F1-CB8E-4EEC-A3E3-DCA3FAE4AF74}">
      <dsp:nvSpPr>
        <dsp:cNvPr id="0" name=""/>
        <dsp:cNvSpPr/>
      </dsp:nvSpPr>
      <dsp:spPr>
        <a:xfrm>
          <a:off x="0" y="1042819"/>
          <a:ext cx="8478371" cy="13904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134B1B-D00F-422F-B840-1DA3FAD5E7C0}">
      <dsp:nvSpPr>
        <dsp:cNvPr id="0" name=""/>
        <dsp:cNvSpPr/>
      </dsp:nvSpPr>
      <dsp:spPr>
        <a:xfrm>
          <a:off x="886" y="0"/>
          <a:ext cx="2287669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ETL</a:t>
          </a:r>
          <a:endParaRPr lang="zh-TW" altLang="en-US" sz="17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Transform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Load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</dsp:txBody>
      <dsp:txXfrm>
        <a:off x="886" y="0"/>
        <a:ext cx="2287669" cy="1390426"/>
      </dsp:txXfrm>
    </dsp:sp>
    <dsp:sp modelId="{8D86F6FD-FDE0-4446-A881-07A6C36456E5}">
      <dsp:nvSpPr>
        <dsp:cNvPr id="0" name=""/>
        <dsp:cNvSpPr/>
      </dsp:nvSpPr>
      <dsp:spPr>
        <a:xfrm>
          <a:off x="970918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DB4B8CE8-E28F-4278-96C0-93060600C7CC}">
      <dsp:nvSpPr>
        <dsp:cNvPr id="0" name=""/>
        <dsp:cNvSpPr/>
      </dsp:nvSpPr>
      <dsp:spPr>
        <a:xfrm>
          <a:off x="2402939" y="2085639"/>
          <a:ext cx="2824654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latin typeface="Arial Black" panose="020B0A04020102020204" pitchFamily="34" charset="0"/>
            </a:rPr>
            <a:t>Analysis</a:t>
          </a:r>
          <a:endParaRPr lang="zh-TW" altLang="en-US" sz="2200" kern="1200" dirty="0">
            <a:latin typeface="Arial Black" panose="020B0A04020102020204" pitchFamily="34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solidFill>
                <a:schemeClr val="tx1"/>
              </a:solidFill>
              <a:latin typeface="Arial Black" panose="020B0A04020102020204" pitchFamily="34" charset="0"/>
            </a:rPr>
            <a:t>text mining</a:t>
          </a:r>
          <a:endParaRPr lang="zh-TW" altLang="en-US" sz="1700" kern="1200" dirty="0">
            <a:solidFill>
              <a:schemeClr val="tx1"/>
            </a:solidFill>
            <a:latin typeface="Arial Black" panose="020B0A04020102020204" pitchFamily="34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solidFill>
                <a:schemeClr val="tx1"/>
              </a:solidFill>
              <a:latin typeface="Arial Black" panose="020B0A04020102020204" pitchFamily="34" charset="0"/>
            </a:rPr>
            <a:t>Color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latin typeface="Arial Black" panose="020B0A04020102020204" pitchFamily="34" charset="0"/>
            </a:rPr>
            <a:t>Style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>
              <a:solidFill>
                <a:srgbClr val="7030A0"/>
              </a:solidFill>
              <a:latin typeface="Arial Black" panose="020B0A04020102020204" pitchFamily="34" charset="0"/>
            </a:rPr>
            <a:t>Scene</a:t>
          </a:r>
        </a:p>
      </dsp:txBody>
      <dsp:txXfrm>
        <a:off x="2402939" y="2085639"/>
        <a:ext cx="2824654" cy="1390426"/>
      </dsp:txXfrm>
    </dsp:sp>
    <dsp:sp modelId="{E4FF5078-43DC-4F54-9CBD-4A9ED75C99FE}">
      <dsp:nvSpPr>
        <dsp:cNvPr id="0" name=""/>
        <dsp:cNvSpPr/>
      </dsp:nvSpPr>
      <dsp:spPr>
        <a:xfrm>
          <a:off x="3641463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8AD4F3D8-EC46-48E3-BC91-A137B672D776}">
      <dsp:nvSpPr>
        <dsp:cNvPr id="0" name=""/>
        <dsp:cNvSpPr/>
      </dsp:nvSpPr>
      <dsp:spPr>
        <a:xfrm>
          <a:off x="5341977" y="0"/>
          <a:ext cx="2287669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Arial Black" panose="020B0A04020102020204" pitchFamily="34" charset="0"/>
            </a:rPr>
            <a:t>Create Art!</a:t>
          </a:r>
          <a:endParaRPr lang="en-US" sz="1700" kern="1200" dirty="0">
            <a:latin typeface="Arial Black" panose="020B0A04020102020204" pitchFamily="34" charset="0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rial Black" panose="020B0A04020102020204" pitchFamily="34" charset="0"/>
            </a:rPr>
            <a:t>Neural Art</a:t>
          </a:r>
          <a:endParaRPr lang="en-US" sz="1300" kern="1200" dirty="0">
            <a:latin typeface="Arial Black" panose="020B0A04020102020204" pitchFamily="34" charset="0"/>
          </a:endParaRPr>
        </a:p>
      </dsp:txBody>
      <dsp:txXfrm>
        <a:off x="5341977" y="0"/>
        <a:ext cx="2287669" cy="1390426"/>
      </dsp:txXfrm>
    </dsp:sp>
    <dsp:sp modelId="{765EFE06-2CCB-4941-8947-60E7959DD08D}">
      <dsp:nvSpPr>
        <dsp:cNvPr id="0" name=""/>
        <dsp:cNvSpPr/>
      </dsp:nvSpPr>
      <dsp:spPr>
        <a:xfrm>
          <a:off x="6312009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7470B-785C-4745-B579-513BFB987B1D}">
      <dsp:nvSpPr>
        <dsp:cNvPr id="0" name=""/>
        <dsp:cNvSpPr/>
      </dsp:nvSpPr>
      <dsp:spPr>
        <a:xfrm>
          <a:off x="564809" y="413856"/>
          <a:ext cx="1130334" cy="372496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Recognition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64809" y="413856"/>
        <a:ext cx="1130334" cy="372496"/>
      </dsp:txXfrm>
    </dsp:sp>
    <dsp:sp modelId="{718BA318-F137-4943-BDF8-7190C2BA6B21}">
      <dsp:nvSpPr>
        <dsp:cNvPr id="0" name=""/>
        <dsp:cNvSpPr/>
      </dsp:nvSpPr>
      <dsp:spPr>
        <a:xfrm>
          <a:off x="563525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CB7B1D3-E755-4A78-8B17-1E809732E10C}">
      <dsp:nvSpPr>
        <dsp:cNvPr id="0" name=""/>
        <dsp:cNvSpPr/>
      </dsp:nvSpPr>
      <dsp:spPr>
        <a:xfrm>
          <a:off x="626464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649953B-31C8-4CE0-91EA-2A067A989BBB}">
      <dsp:nvSpPr>
        <dsp:cNvPr id="0" name=""/>
        <dsp:cNvSpPr/>
      </dsp:nvSpPr>
      <dsp:spPr>
        <a:xfrm>
          <a:off x="777518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5D5E6E1-1596-4A6A-87F3-87C52751C5EC}">
      <dsp:nvSpPr>
        <dsp:cNvPr id="0" name=""/>
        <dsp:cNvSpPr/>
      </dsp:nvSpPr>
      <dsp:spPr>
        <a:xfrm>
          <a:off x="903396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0D02B6-09A1-4A4B-9AB7-D0CB2610F904}">
      <dsp:nvSpPr>
        <dsp:cNvPr id="0" name=""/>
        <dsp:cNvSpPr/>
      </dsp:nvSpPr>
      <dsp:spPr>
        <a:xfrm>
          <a:off x="1067037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55F104-12C3-4D64-B9BE-345E935C8E17}">
      <dsp:nvSpPr>
        <dsp:cNvPr id="0" name=""/>
        <dsp:cNvSpPr/>
      </dsp:nvSpPr>
      <dsp:spPr>
        <a:xfrm>
          <a:off x="1268442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662259-E0B8-490A-8CB2-7491BB8FC44E}">
      <dsp:nvSpPr>
        <dsp:cNvPr id="0" name=""/>
        <dsp:cNvSpPr/>
      </dsp:nvSpPr>
      <dsp:spPr>
        <a:xfrm>
          <a:off x="1394321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B6322A-B613-4681-9FA7-C2F9E914F307}">
      <dsp:nvSpPr>
        <dsp:cNvPr id="0" name=""/>
        <dsp:cNvSpPr/>
      </dsp:nvSpPr>
      <dsp:spPr>
        <a:xfrm>
          <a:off x="1570550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712F8D-DBDE-4A9B-800A-BF100502EB3B}">
      <dsp:nvSpPr>
        <dsp:cNvPr id="0" name=""/>
        <dsp:cNvSpPr/>
      </dsp:nvSpPr>
      <dsp:spPr>
        <a:xfrm>
          <a:off x="1646077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F010B04-5291-469A-BEAF-073814DB0FDE}">
      <dsp:nvSpPr>
        <dsp:cNvPr id="0" name=""/>
        <dsp:cNvSpPr/>
      </dsp:nvSpPr>
      <dsp:spPr>
        <a:xfrm>
          <a:off x="991511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493AC92-7670-4FCF-8DF3-B4A095DE7203}">
      <dsp:nvSpPr>
        <dsp:cNvPr id="0" name=""/>
        <dsp:cNvSpPr/>
      </dsp:nvSpPr>
      <dsp:spPr>
        <a:xfrm>
          <a:off x="500586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7BB63BB-10C0-46BC-B6C5-EB164ED6DFB0}">
      <dsp:nvSpPr>
        <dsp:cNvPr id="0" name=""/>
        <dsp:cNvSpPr/>
      </dsp:nvSpPr>
      <dsp:spPr>
        <a:xfrm>
          <a:off x="576113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AF3D78-DC1B-476E-8184-10EC4B487AE1}">
      <dsp:nvSpPr>
        <dsp:cNvPr id="0" name=""/>
        <dsp:cNvSpPr/>
      </dsp:nvSpPr>
      <dsp:spPr>
        <a:xfrm>
          <a:off x="764930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F3232A-8B61-46B6-9A90-78A058B4E2D8}">
      <dsp:nvSpPr>
        <dsp:cNvPr id="0" name=""/>
        <dsp:cNvSpPr/>
      </dsp:nvSpPr>
      <dsp:spPr>
        <a:xfrm>
          <a:off x="1029274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A6528CA-09CF-4257-82AF-C70564B23796}">
      <dsp:nvSpPr>
        <dsp:cNvPr id="0" name=""/>
        <dsp:cNvSpPr/>
      </dsp:nvSpPr>
      <dsp:spPr>
        <a:xfrm>
          <a:off x="1079625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474E73A-E6EA-455B-82FA-3AD0D68570EB}">
      <dsp:nvSpPr>
        <dsp:cNvPr id="0" name=""/>
        <dsp:cNvSpPr/>
      </dsp:nvSpPr>
      <dsp:spPr>
        <a:xfrm>
          <a:off x="1205503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BFD5109-3F7B-4E41-BA18-C9B35779062B}">
      <dsp:nvSpPr>
        <dsp:cNvPr id="0" name=""/>
        <dsp:cNvSpPr/>
      </dsp:nvSpPr>
      <dsp:spPr>
        <a:xfrm>
          <a:off x="1318794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169DF4-FBD9-4EB5-921E-4672C8D3B4DD}">
      <dsp:nvSpPr>
        <dsp:cNvPr id="0" name=""/>
        <dsp:cNvSpPr/>
      </dsp:nvSpPr>
      <dsp:spPr>
        <a:xfrm>
          <a:off x="1595726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38CB37-1133-4E76-94D6-54161B130C13}">
      <dsp:nvSpPr>
        <dsp:cNvPr id="0" name=""/>
        <dsp:cNvSpPr/>
      </dsp:nvSpPr>
      <dsp:spPr>
        <a:xfrm>
          <a:off x="1737017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E4960FD-38BA-4CFA-A9B6-928801C8DC38}">
      <dsp:nvSpPr>
        <dsp:cNvPr id="0" name=""/>
        <dsp:cNvSpPr/>
      </dsp:nvSpPr>
      <dsp:spPr>
        <a:xfrm>
          <a:off x="2151971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Cases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51971" y="200039"/>
        <a:ext cx="1131692" cy="792184"/>
      </dsp:txXfrm>
    </dsp:sp>
    <dsp:sp modelId="{156F5011-4E07-4AFB-9FE6-51A8390A9005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E3A9606-C83A-4F72-AE7B-1FF1D00DB922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469CB33E-DA9E-46D1-8419-56493FC08DCA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C092445-783F-484E-A070-D32775E1B40E}">
      <dsp:nvSpPr>
        <dsp:cNvPr id="0" name=""/>
        <dsp:cNvSpPr/>
      </dsp:nvSpPr>
      <dsp:spPr>
        <a:xfrm>
          <a:off x="5245263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5245263" y="200039"/>
        <a:ext cx="1131692" cy="792184"/>
      </dsp:txXfrm>
    </dsp:sp>
    <dsp:sp modelId="{C1421AC9-9BF0-4DE5-852A-CCDD0AF39EB6}">
      <dsp:nvSpPr>
        <dsp:cNvPr id="0" name=""/>
        <dsp:cNvSpPr/>
      </dsp:nvSpPr>
      <dsp:spPr>
        <a:xfrm>
          <a:off x="6376956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CFF36FD-F655-4F8E-971B-E53842033307}">
      <dsp:nvSpPr>
        <dsp:cNvPr id="0" name=""/>
        <dsp:cNvSpPr/>
      </dsp:nvSpPr>
      <dsp:spPr>
        <a:xfrm>
          <a:off x="6837177" y="134186"/>
          <a:ext cx="961938" cy="9619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Result</a:t>
          </a:r>
        </a:p>
      </dsp:txBody>
      <dsp:txXfrm>
        <a:off x="6978050" y="275059"/>
        <a:ext cx="680192" cy="68019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C1961-D381-4054-ABB9-DC399AAD2CA1}">
      <dsp:nvSpPr>
        <dsp:cNvPr id="0" name=""/>
        <dsp:cNvSpPr/>
      </dsp:nvSpPr>
      <dsp:spPr>
        <a:xfrm>
          <a:off x="564809" y="413856"/>
          <a:ext cx="1130334" cy="372496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Recognition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64809" y="413856"/>
        <a:ext cx="1130334" cy="372496"/>
      </dsp:txXfrm>
    </dsp:sp>
    <dsp:sp modelId="{DB670CE4-8C78-49B6-9402-D38745760E39}">
      <dsp:nvSpPr>
        <dsp:cNvPr id="0" name=""/>
        <dsp:cNvSpPr/>
      </dsp:nvSpPr>
      <dsp:spPr>
        <a:xfrm>
          <a:off x="563525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E72A62-4AC3-496F-9602-C57D72DB4EB2}">
      <dsp:nvSpPr>
        <dsp:cNvPr id="0" name=""/>
        <dsp:cNvSpPr/>
      </dsp:nvSpPr>
      <dsp:spPr>
        <a:xfrm>
          <a:off x="626464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12F6D4-BCC0-4A81-989D-05BBD216C78B}">
      <dsp:nvSpPr>
        <dsp:cNvPr id="0" name=""/>
        <dsp:cNvSpPr/>
      </dsp:nvSpPr>
      <dsp:spPr>
        <a:xfrm>
          <a:off x="777518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F6707E-0C68-40BD-8DEF-ED8F830BC83A}">
      <dsp:nvSpPr>
        <dsp:cNvPr id="0" name=""/>
        <dsp:cNvSpPr/>
      </dsp:nvSpPr>
      <dsp:spPr>
        <a:xfrm>
          <a:off x="903396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B513B21-999B-46FC-B89D-2805437115CC}">
      <dsp:nvSpPr>
        <dsp:cNvPr id="0" name=""/>
        <dsp:cNvSpPr/>
      </dsp:nvSpPr>
      <dsp:spPr>
        <a:xfrm>
          <a:off x="1067037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C9026E-C29D-495F-8B8A-B63C43D05629}">
      <dsp:nvSpPr>
        <dsp:cNvPr id="0" name=""/>
        <dsp:cNvSpPr/>
      </dsp:nvSpPr>
      <dsp:spPr>
        <a:xfrm>
          <a:off x="1268442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97182B7-CD3E-4718-B9C6-1C5C759246F3}">
      <dsp:nvSpPr>
        <dsp:cNvPr id="0" name=""/>
        <dsp:cNvSpPr/>
      </dsp:nvSpPr>
      <dsp:spPr>
        <a:xfrm>
          <a:off x="1394321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B5D80D-9965-407F-9DC9-915F2E81FBCD}">
      <dsp:nvSpPr>
        <dsp:cNvPr id="0" name=""/>
        <dsp:cNvSpPr/>
      </dsp:nvSpPr>
      <dsp:spPr>
        <a:xfrm>
          <a:off x="1570550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3E4002-FE28-429C-941B-19D0C7082A2F}">
      <dsp:nvSpPr>
        <dsp:cNvPr id="0" name=""/>
        <dsp:cNvSpPr/>
      </dsp:nvSpPr>
      <dsp:spPr>
        <a:xfrm>
          <a:off x="1646077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CFAA29-2789-4DF3-8161-397A5168A0FF}">
      <dsp:nvSpPr>
        <dsp:cNvPr id="0" name=""/>
        <dsp:cNvSpPr/>
      </dsp:nvSpPr>
      <dsp:spPr>
        <a:xfrm>
          <a:off x="991511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07EE81E-0F3F-476E-92B2-7E9FBD2D9D09}">
      <dsp:nvSpPr>
        <dsp:cNvPr id="0" name=""/>
        <dsp:cNvSpPr/>
      </dsp:nvSpPr>
      <dsp:spPr>
        <a:xfrm>
          <a:off x="500586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E66FE9F-AA85-40EB-8A34-E4D8293EBEC3}">
      <dsp:nvSpPr>
        <dsp:cNvPr id="0" name=""/>
        <dsp:cNvSpPr/>
      </dsp:nvSpPr>
      <dsp:spPr>
        <a:xfrm>
          <a:off x="576113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D94AEDE-496F-4803-890D-7EBCDF6A828B}">
      <dsp:nvSpPr>
        <dsp:cNvPr id="0" name=""/>
        <dsp:cNvSpPr/>
      </dsp:nvSpPr>
      <dsp:spPr>
        <a:xfrm>
          <a:off x="764930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0DB54E-E12A-4809-AD19-4D9E988FD39E}">
      <dsp:nvSpPr>
        <dsp:cNvPr id="0" name=""/>
        <dsp:cNvSpPr/>
      </dsp:nvSpPr>
      <dsp:spPr>
        <a:xfrm>
          <a:off x="1029274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52F673D-F6F7-4F87-9A50-D139C2C19419}">
      <dsp:nvSpPr>
        <dsp:cNvPr id="0" name=""/>
        <dsp:cNvSpPr/>
      </dsp:nvSpPr>
      <dsp:spPr>
        <a:xfrm>
          <a:off x="1079625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232DA6C-EE32-4DE8-8669-E1EC1B03A326}">
      <dsp:nvSpPr>
        <dsp:cNvPr id="0" name=""/>
        <dsp:cNvSpPr/>
      </dsp:nvSpPr>
      <dsp:spPr>
        <a:xfrm>
          <a:off x="1205503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C83BED-BECE-4EA6-B61A-4C44AEA08507}">
      <dsp:nvSpPr>
        <dsp:cNvPr id="0" name=""/>
        <dsp:cNvSpPr/>
      </dsp:nvSpPr>
      <dsp:spPr>
        <a:xfrm>
          <a:off x="1318794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BAB3D8-E5E9-4D52-878A-124DED1149E8}">
      <dsp:nvSpPr>
        <dsp:cNvPr id="0" name=""/>
        <dsp:cNvSpPr/>
      </dsp:nvSpPr>
      <dsp:spPr>
        <a:xfrm>
          <a:off x="1595726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EEE1A4-ACB3-4345-901C-9B3C73774675}">
      <dsp:nvSpPr>
        <dsp:cNvPr id="0" name=""/>
        <dsp:cNvSpPr/>
      </dsp:nvSpPr>
      <dsp:spPr>
        <a:xfrm>
          <a:off x="1737017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7CA4AD3-D15A-4A42-96E1-ABD6C5C9305D}">
      <dsp:nvSpPr>
        <dsp:cNvPr id="0" name=""/>
        <dsp:cNvSpPr/>
      </dsp:nvSpPr>
      <dsp:spPr>
        <a:xfrm>
          <a:off x="2151971" y="200039"/>
          <a:ext cx="1131692" cy="79218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Cases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51971" y="200039"/>
        <a:ext cx="1131692" cy="792184"/>
      </dsp:txXfrm>
    </dsp:sp>
    <dsp:sp modelId="{04F71492-9EF0-48C5-B71A-F962D2916443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88F1CB-D4D9-4181-953B-3C5534EE0551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2137A186-1E97-4EBB-8EC8-21E6F74CD277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63EDA85-90F9-4305-8DE5-D051A02AE96F}">
      <dsp:nvSpPr>
        <dsp:cNvPr id="0" name=""/>
        <dsp:cNvSpPr/>
      </dsp:nvSpPr>
      <dsp:spPr>
        <a:xfrm>
          <a:off x="5245263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5245263" y="200039"/>
        <a:ext cx="1131692" cy="792184"/>
      </dsp:txXfrm>
    </dsp:sp>
    <dsp:sp modelId="{DA34A67A-E40C-41E3-B9A3-D2AFD4BF57FE}">
      <dsp:nvSpPr>
        <dsp:cNvPr id="0" name=""/>
        <dsp:cNvSpPr/>
      </dsp:nvSpPr>
      <dsp:spPr>
        <a:xfrm>
          <a:off x="6376956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D3B2C44-E807-4DB9-942B-082E2ACE09A2}">
      <dsp:nvSpPr>
        <dsp:cNvPr id="0" name=""/>
        <dsp:cNvSpPr/>
      </dsp:nvSpPr>
      <dsp:spPr>
        <a:xfrm>
          <a:off x="6837177" y="134186"/>
          <a:ext cx="961938" cy="9619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Result</a:t>
          </a:r>
        </a:p>
      </dsp:txBody>
      <dsp:txXfrm>
        <a:off x="6978050" y="275059"/>
        <a:ext cx="680192" cy="68019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4777A-E8B2-41E8-861D-88943805CDF2}">
      <dsp:nvSpPr>
        <dsp:cNvPr id="0" name=""/>
        <dsp:cNvSpPr/>
      </dsp:nvSpPr>
      <dsp:spPr>
        <a:xfrm>
          <a:off x="564809" y="413856"/>
          <a:ext cx="1130334" cy="372496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Recognition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64809" y="413856"/>
        <a:ext cx="1130334" cy="372496"/>
      </dsp:txXfrm>
    </dsp:sp>
    <dsp:sp modelId="{2F41D0D8-7D32-49BF-9765-09C46B279628}">
      <dsp:nvSpPr>
        <dsp:cNvPr id="0" name=""/>
        <dsp:cNvSpPr/>
      </dsp:nvSpPr>
      <dsp:spPr>
        <a:xfrm>
          <a:off x="563525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BBF3D7-647D-41BD-A138-5D7EF9950008}">
      <dsp:nvSpPr>
        <dsp:cNvPr id="0" name=""/>
        <dsp:cNvSpPr/>
      </dsp:nvSpPr>
      <dsp:spPr>
        <a:xfrm>
          <a:off x="626464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44C4A7A-C89B-43FE-8A30-972DCC615DE1}">
      <dsp:nvSpPr>
        <dsp:cNvPr id="0" name=""/>
        <dsp:cNvSpPr/>
      </dsp:nvSpPr>
      <dsp:spPr>
        <a:xfrm>
          <a:off x="777518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EE4E0FD-B8A9-4409-BA76-030A6863D009}">
      <dsp:nvSpPr>
        <dsp:cNvPr id="0" name=""/>
        <dsp:cNvSpPr/>
      </dsp:nvSpPr>
      <dsp:spPr>
        <a:xfrm>
          <a:off x="903396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70BD01-4316-4CE4-958D-D83536184F62}">
      <dsp:nvSpPr>
        <dsp:cNvPr id="0" name=""/>
        <dsp:cNvSpPr/>
      </dsp:nvSpPr>
      <dsp:spPr>
        <a:xfrm>
          <a:off x="1067037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E0DCD25-F26F-47C0-976B-3A69D0013EAA}">
      <dsp:nvSpPr>
        <dsp:cNvPr id="0" name=""/>
        <dsp:cNvSpPr/>
      </dsp:nvSpPr>
      <dsp:spPr>
        <a:xfrm>
          <a:off x="1268442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A108D4-505E-4742-A262-9375053A58B1}">
      <dsp:nvSpPr>
        <dsp:cNvPr id="0" name=""/>
        <dsp:cNvSpPr/>
      </dsp:nvSpPr>
      <dsp:spPr>
        <a:xfrm>
          <a:off x="1394321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0A34AD-9A5A-46D3-AE2C-21E7A723455E}">
      <dsp:nvSpPr>
        <dsp:cNvPr id="0" name=""/>
        <dsp:cNvSpPr/>
      </dsp:nvSpPr>
      <dsp:spPr>
        <a:xfrm>
          <a:off x="1570550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319C16-1A6B-4477-A1CD-74B938629BAE}">
      <dsp:nvSpPr>
        <dsp:cNvPr id="0" name=""/>
        <dsp:cNvSpPr/>
      </dsp:nvSpPr>
      <dsp:spPr>
        <a:xfrm>
          <a:off x="1646077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2574A0-04A0-458D-B9A4-7C6930487B77}">
      <dsp:nvSpPr>
        <dsp:cNvPr id="0" name=""/>
        <dsp:cNvSpPr/>
      </dsp:nvSpPr>
      <dsp:spPr>
        <a:xfrm>
          <a:off x="991511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143FA83-6238-46F2-B436-6FA1C241BF1F}">
      <dsp:nvSpPr>
        <dsp:cNvPr id="0" name=""/>
        <dsp:cNvSpPr/>
      </dsp:nvSpPr>
      <dsp:spPr>
        <a:xfrm>
          <a:off x="500586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05AB62-06C2-4A51-ABC9-87E2CE534BD5}">
      <dsp:nvSpPr>
        <dsp:cNvPr id="0" name=""/>
        <dsp:cNvSpPr/>
      </dsp:nvSpPr>
      <dsp:spPr>
        <a:xfrm>
          <a:off x="576113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EEFD0B8-7D08-4DC7-89BB-35578D571282}">
      <dsp:nvSpPr>
        <dsp:cNvPr id="0" name=""/>
        <dsp:cNvSpPr/>
      </dsp:nvSpPr>
      <dsp:spPr>
        <a:xfrm>
          <a:off x="764930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A3823C1-C431-46B0-91D3-7B65A5D4CA3B}">
      <dsp:nvSpPr>
        <dsp:cNvPr id="0" name=""/>
        <dsp:cNvSpPr/>
      </dsp:nvSpPr>
      <dsp:spPr>
        <a:xfrm>
          <a:off x="1029274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34A3B1-AED2-4F25-B444-66A19188B716}">
      <dsp:nvSpPr>
        <dsp:cNvPr id="0" name=""/>
        <dsp:cNvSpPr/>
      </dsp:nvSpPr>
      <dsp:spPr>
        <a:xfrm>
          <a:off x="1079625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F8671B9-BE7E-4214-937F-592FFB4973C9}">
      <dsp:nvSpPr>
        <dsp:cNvPr id="0" name=""/>
        <dsp:cNvSpPr/>
      </dsp:nvSpPr>
      <dsp:spPr>
        <a:xfrm>
          <a:off x="1205503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39749BF-7FE8-4D78-AB62-5FF5B74F239B}">
      <dsp:nvSpPr>
        <dsp:cNvPr id="0" name=""/>
        <dsp:cNvSpPr/>
      </dsp:nvSpPr>
      <dsp:spPr>
        <a:xfrm>
          <a:off x="1318794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EBCFB81-9DBC-460D-9944-8FB5F1BB5D25}">
      <dsp:nvSpPr>
        <dsp:cNvPr id="0" name=""/>
        <dsp:cNvSpPr/>
      </dsp:nvSpPr>
      <dsp:spPr>
        <a:xfrm>
          <a:off x="1595726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21225B6-5DCD-4015-B94C-E653AA30557D}">
      <dsp:nvSpPr>
        <dsp:cNvPr id="0" name=""/>
        <dsp:cNvSpPr/>
      </dsp:nvSpPr>
      <dsp:spPr>
        <a:xfrm>
          <a:off x="1737017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A45E00E-80B8-425F-ADEE-891A2A3D1B40}">
      <dsp:nvSpPr>
        <dsp:cNvPr id="0" name=""/>
        <dsp:cNvSpPr/>
      </dsp:nvSpPr>
      <dsp:spPr>
        <a:xfrm>
          <a:off x="2151971" y="200039"/>
          <a:ext cx="1131692" cy="79218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Cases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51971" y="200039"/>
        <a:ext cx="1131692" cy="792184"/>
      </dsp:txXfrm>
    </dsp:sp>
    <dsp:sp modelId="{6BEA36BF-A450-4C80-8A4B-A0035ECD976D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EB43EA-42AA-4A4C-A14E-110EC69CCAB7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43BDA7D6-1109-4E97-A4EE-4634EC5521E4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A512A5-9DB6-4918-BD87-FF2792B9BAEF}">
      <dsp:nvSpPr>
        <dsp:cNvPr id="0" name=""/>
        <dsp:cNvSpPr/>
      </dsp:nvSpPr>
      <dsp:spPr>
        <a:xfrm>
          <a:off x="5245263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5245263" y="200039"/>
        <a:ext cx="1131692" cy="792184"/>
      </dsp:txXfrm>
    </dsp:sp>
    <dsp:sp modelId="{33510246-5D81-4EEB-AF30-647F70AD902E}">
      <dsp:nvSpPr>
        <dsp:cNvPr id="0" name=""/>
        <dsp:cNvSpPr/>
      </dsp:nvSpPr>
      <dsp:spPr>
        <a:xfrm>
          <a:off x="6376956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07531A-E593-49FA-9F24-C12C12174BEA}">
      <dsp:nvSpPr>
        <dsp:cNvPr id="0" name=""/>
        <dsp:cNvSpPr/>
      </dsp:nvSpPr>
      <dsp:spPr>
        <a:xfrm>
          <a:off x="6837177" y="134186"/>
          <a:ext cx="961938" cy="9619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Result</a:t>
          </a:r>
        </a:p>
      </dsp:txBody>
      <dsp:txXfrm>
        <a:off x="6978050" y="275059"/>
        <a:ext cx="680192" cy="68019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F2E42-FE04-4D32-9F3F-302F7912F5FF}">
      <dsp:nvSpPr>
        <dsp:cNvPr id="0" name=""/>
        <dsp:cNvSpPr/>
      </dsp:nvSpPr>
      <dsp:spPr>
        <a:xfrm>
          <a:off x="564809" y="413856"/>
          <a:ext cx="1130334" cy="372496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Recognition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64809" y="413856"/>
        <a:ext cx="1130334" cy="372496"/>
      </dsp:txXfrm>
    </dsp:sp>
    <dsp:sp modelId="{4F554907-ABEF-4B9C-93B2-2544E050F8F5}">
      <dsp:nvSpPr>
        <dsp:cNvPr id="0" name=""/>
        <dsp:cNvSpPr/>
      </dsp:nvSpPr>
      <dsp:spPr>
        <a:xfrm>
          <a:off x="563525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234143-3325-4D52-8B2E-D654DCEEF341}">
      <dsp:nvSpPr>
        <dsp:cNvPr id="0" name=""/>
        <dsp:cNvSpPr/>
      </dsp:nvSpPr>
      <dsp:spPr>
        <a:xfrm>
          <a:off x="626464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6F13518-3B73-4B9E-8984-B864DE616A13}">
      <dsp:nvSpPr>
        <dsp:cNvPr id="0" name=""/>
        <dsp:cNvSpPr/>
      </dsp:nvSpPr>
      <dsp:spPr>
        <a:xfrm>
          <a:off x="777518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4292C2-BCF6-4F4B-8F40-B80811898BB8}">
      <dsp:nvSpPr>
        <dsp:cNvPr id="0" name=""/>
        <dsp:cNvSpPr/>
      </dsp:nvSpPr>
      <dsp:spPr>
        <a:xfrm>
          <a:off x="903396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0250F-92CB-44DC-8908-06FDD8CB9D48}">
      <dsp:nvSpPr>
        <dsp:cNvPr id="0" name=""/>
        <dsp:cNvSpPr/>
      </dsp:nvSpPr>
      <dsp:spPr>
        <a:xfrm>
          <a:off x="1067037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F0937F-4A58-4240-906D-9CFF4A896D0D}">
      <dsp:nvSpPr>
        <dsp:cNvPr id="0" name=""/>
        <dsp:cNvSpPr/>
      </dsp:nvSpPr>
      <dsp:spPr>
        <a:xfrm>
          <a:off x="1268442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A4635D5-6592-486C-A9E2-230F00988454}">
      <dsp:nvSpPr>
        <dsp:cNvPr id="0" name=""/>
        <dsp:cNvSpPr/>
      </dsp:nvSpPr>
      <dsp:spPr>
        <a:xfrm>
          <a:off x="1394321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D5A47E0-2764-451F-89E5-5612EE17D0AE}">
      <dsp:nvSpPr>
        <dsp:cNvPr id="0" name=""/>
        <dsp:cNvSpPr/>
      </dsp:nvSpPr>
      <dsp:spPr>
        <a:xfrm>
          <a:off x="1570550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36F31C-93F6-4F74-9FF7-8561117B2C66}">
      <dsp:nvSpPr>
        <dsp:cNvPr id="0" name=""/>
        <dsp:cNvSpPr/>
      </dsp:nvSpPr>
      <dsp:spPr>
        <a:xfrm>
          <a:off x="1646077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102BDB0-889D-4938-8036-ECFF191681B7}">
      <dsp:nvSpPr>
        <dsp:cNvPr id="0" name=""/>
        <dsp:cNvSpPr/>
      </dsp:nvSpPr>
      <dsp:spPr>
        <a:xfrm>
          <a:off x="991511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B18A57-B92B-4834-B4E7-DD38B6A5B807}">
      <dsp:nvSpPr>
        <dsp:cNvPr id="0" name=""/>
        <dsp:cNvSpPr/>
      </dsp:nvSpPr>
      <dsp:spPr>
        <a:xfrm>
          <a:off x="500586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4D3E73-ACEC-45F6-8886-264D97E3C342}">
      <dsp:nvSpPr>
        <dsp:cNvPr id="0" name=""/>
        <dsp:cNvSpPr/>
      </dsp:nvSpPr>
      <dsp:spPr>
        <a:xfrm>
          <a:off x="576113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F4B7A69-4441-41E8-8E56-C9DA79CA6AAE}">
      <dsp:nvSpPr>
        <dsp:cNvPr id="0" name=""/>
        <dsp:cNvSpPr/>
      </dsp:nvSpPr>
      <dsp:spPr>
        <a:xfrm>
          <a:off x="764930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3830016-0276-4A94-803A-A4D754F49BE9}">
      <dsp:nvSpPr>
        <dsp:cNvPr id="0" name=""/>
        <dsp:cNvSpPr/>
      </dsp:nvSpPr>
      <dsp:spPr>
        <a:xfrm>
          <a:off x="1029274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E7C4F5F-D9A1-4D40-8FA4-4C8A3A155B60}">
      <dsp:nvSpPr>
        <dsp:cNvPr id="0" name=""/>
        <dsp:cNvSpPr/>
      </dsp:nvSpPr>
      <dsp:spPr>
        <a:xfrm>
          <a:off x="1079625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049DB46-30B9-4E8A-999E-81251A25A114}">
      <dsp:nvSpPr>
        <dsp:cNvPr id="0" name=""/>
        <dsp:cNvSpPr/>
      </dsp:nvSpPr>
      <dsp:spPr>
        <a:xfrm>
          <a:off x="1205503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C965B2D-480A-4232-998C-AE6617F0E418}">
      <dsp:nvSpPr>
        <dsp:cNvPr id="0" name=""/>
        <dsp:cNvSpPr/>
      </dsp:nvSpPr>
      <dsp:spPr>
        <a:xfrm>
          <a:off x="1318794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9C81F3-1942-4157-82EE-2BFBA923D8E5}">
      <dsp:nvSpPr>
        <dsp:cNvPr id="0" name=""/>
        <dsp:cNvSpPr/>
      </dsp:nvSpPr>
      <dsp:spPr>
        <a:xfrm>
          <a:off x="1595726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410DC04-12FE-40AF-BA5F-42F4E0757112}">
      <dsp:nvSpPr>
        <dsp:cNvPr id="0" name=""/>
        <dsp:cNvSpPr/>
      </dsp:nvSpPr>
      <dsp:spPr>
        <a:xfrm>
          <a:off x="1737017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4C56624-753A-4B71-B447-DC22EDCABF41}">
      <dsp:nvSpPr>
        <dsp:cNvPr id="0" name=""/>
        <dsp:cNvSpPr/>
      </dsp:nvSpPr>
      <dsp:spPr>
        <a:xfrm>
          <a:off x="2151971" y="200039"/>
          <a:ext cx="1131692" cy="79218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Cases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51971" y="200039"/>
        <a:ext cx="1131692" cy="792184"/>
      </dsp:txXfrm>
    </dsp:sp>
    <dsp:sp modelId="{ADF58C95-5CEA-4C84-94A9-82A686547ECE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37D4391-F1AE-49E8-91A1-7256F883A250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4B821AA2-E6C7-4F7D-91E8-5264496B3C43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99B392-7BE2-448D-A7DE-0CF8545EE1AA}">
      <dsp:nvSpPr>
        <dsp:cNvPr id="0" name=""/>
        <dsp:cNvSpPr/>
      </dsp:nvSpPr>
      <dsp:spPr>
        <a:xfrm>
          <a:off x="5245263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5245263" y="200039"/>
        <a:ext cx="1131692" cy="792184"/>
      </dsp:txXfrm>
    </dsp:sp>
    <dsp:sp modelId="{91A76ECA-34B3-4293-883D-2D0030A25B37}">
      <dsp:nvSpPr>
        <dsp:cNvPr id="0" name=""/>
        <dsp:cNvSpPr/>
      </dsp:nvSpPr>
      <dsp:spPr>
        <a:xfrm>
          <a:off x="6376956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EFEC04-A918-4FBB-8A66-B5FC57412685}">
      <dsp:nvSpPr>
        <dsp:cNvPr id="0" name=""/>
        <dsp:cNvSpPr/>
      </dsp:nvSpPr>
      <dsp:spPr>
        <a:xfrm>
          <a:off x="6837177" y="134186"/>
          <a:ext cx="961938" cy="9619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Result</a:t>
          </a:r>
        </a:p>
      </dsp:txBody>
      <dsp:txXfrm>
        <a:off x="6978050" y="275059"/>
        <a:ext cx="680192" cy="68019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EC595-1CD0-4EA4-8506-D311BBE284D3}">
      <dsp:nvSpPr>
        <dsp:cNvPr id="0" name=""/>
        <dsp:cNvSpPr/>
      </dsp:nvSpPr>
      <dsp:spPr>
        <a:xfrm>
          <a:off x="564809" y="413856"/>
          <a:ext cx="1130334" cy="372496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Recognition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64809" y="413856"/>
        <a:ext cx="1130334" cy="372496"/>
      </dsp:txXfrm>
    </dsp:sp>
    <dsp:sp modelId="{2C6E43A0-21F1-490F-94F7-FD7A68C5A67B}">
      <dsp:nvSpPr>
        <dsp:cNvPr id="0" name=""/>
        <dsp:cNvSpPr/>
      </dsp:nvSpPr>
      <dsp:spPr>
        <a:xfrm>
          <a:off x="563525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681544E-F91A-45A2-BB97-3D175B4D7648}">
      <dsp:nvSpPr>
        <dsp:cNvPr id="0" name=""/>
        <dsp:cNvSpPr/>
      </dsp:nvSpPr>
      <dsp:spPr>
        <a:xfrm>
          <a:off x="626464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E2563A-E175-4BF8-8544-BA753339B57E}">
      <dsp:nvSpPr>
        <dsp:cNvPr id="0" name=""/>
        <dsp:cNvSpPr/>
      </dsp:nvSpPr>
      <dsp:spPr>
        <a:xfrm>
          <a:off x="777518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B962A37-2809-4155-9A91-46B8857C3BA6}">
      <dsp:nvSpPr>
        <dsp:cNvPr id="0" name=""/>
        <dsp:cNvSpPr/>
      </dsp:nvSpPr>
      <dsp:spPr>
        <a:xfrm>
          <a:off x="903396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5CECEC-8BCF-46D3-805D-5A646AEF009A}">
      <dsp:nvSpPr>
        <dsp:cNvPr id="0" name=""/>
        <dsp:cNvSpPr/>
      </dsp:nvSpPr>
      <dsp:spPr>
        <a:xfrm>
          <a:off x="1067037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118A104-8657-47DF-B4E2-98CA952D3047}">
      <dsp:nvSpPr>
        <dsp:cNvPr id="0" name=""/>
        <dsp:cNvSpPr/>
      </dsp:nvSpPr>
      <dsp:spPr>
        <a:xfrm>
          <a:off x="1268442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252E5C6-DD8D-4DFA-BDF0-195551BFB5FE}">
      <dsp:nvSpPr>
        <dsp:cNvPr id="0" name=""/>
        <dsp:cNvSpPr/>
      </dsp:nvSpPr>
      <dsp:spPr>
        <a:xfrm>
          <a:off x="1394321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F02DF8-D0A3-486C-91FE-7191B4D98DD4}">
      <dsp:nvSpPr>
        <dsp:cNvPr id="0" name=""/>
        <dsp:cNvSpPr/>
      </dsp:nvSpPr>
      <dsp:spPr>
        <a:xfrm>
          <a:off x="1570550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69F6617-00E2-4200-88B6-1B89C03008C5}">
      <dsp:nvSpPr>
        <dsp:cNvPr id="0" name=""/>
        <dsp:cNvSpPr/>
      </dsp:nvSpPr>
      <dsp:spPr>
        <a:xfrm>
          <a:off x="1646077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8B1924F-F23D-4FD3-B763-EE5B53908FF9}">
      <dsp:nvSpPr>
        <dsp:cNvPr id="0" name=""/>
        <dsp:cNvSpPr/>
      </dsp:nvSpPr>
      <dsp:spPr>
        <a:xfrm>
          <a:off x="991511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11EF22-E87B-465C-AC8F-F5A9F434DD4F}">
      <dsp:nvSpPr>
        <dsp:cNvPr id="0" name=""/>
        <dsp:cNvSpPr/>
      </dsp:nvSpPr>
      <dsp:spPr>
        <a:xfrm>
          <a:off x="500586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E9A442-5C2D-42FD-8583-75DE49384C52}">
      <dsp:nvSpPr>
        <dsp:cNvPr id="0" name=""/>
        <dsp:cNvSpPr/>
      </dsp:nvSpPr>
      <dsp:spPr>
        <a:xfrm>
          <a:off x="576113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505C22-3435-4989-BE95-6AA4A0F913C6}">
      <dsp:nvSpPr>
        <dsp:cNvPr id="0" name=""/>
        <dsp:cNvSpPr/>
      </dsp:nvSpPr>
      <dsp:spPr>
        <a:xfrm>
          <a:off x="764930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BDFEE1-D9AB-4424-8BF7-F20873A5DEB7}">
      <dsp:nvSpPr>
        <dsp:cNvPr id="0" name=""/>
        <dsp:cNvSpPr/>
      </dsp:nvSpPr>
      <dsp:spPr>
        <a:xfrm>
          <a:off x="1029274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75308F4-05CE-4CE8-B6A7-CA944C12846E}">
      <dsp:nvSpPr>
        <dsp:cNvPr id="0" name=""/>
        <dsp:cNvSpPr/>
      </dsp:nvSpPr>
      <dsp:spPr>
        <a:xfrm>
          <a:off x="1079625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C4F11F-F65C-4399-9B07-30DF311740F9}">
      <dsp:nvSpPr>
        <dsp:cNvPr id="0" name=""/>
        <dsp:cNvSpPr/>
      </dsp:nvSpPr>
      <dsp:spPr>
        <a:xfrm>
          <a:off x="1205503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2B39E9-7DFF-45B7-AE20-9068D227004E}">
      <dsp:nvSpPr>
        <dsp:cNvPr id="0" name=""/>
        <dsp:cNvSpPr/>
      </dsp:nvSpPr>
      <dsp:spPr>
        <a:xfrm>
          <a:off x="1318794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D79CE2B-B04D-4C24-B5E3-81E3AA82E91E}">
      <dsp:nvSpPr>
        <dsp:cNvPr id="0" name=""/>
        <dsp:cNvSpPr/>
      </dsp:nvSpPr>
      <dsp:spPr>
        <a:xfrm>
          <a:off x="1595726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321E01-41AE-49BD-84AD-034BC0A8FF50}">
      <dsp:nvSpPr>
        <dsp:cNvPr id="0" name=""/>
        <dsp:cNvSpPr/>
      </dsp:nvSpPr>
      <dsp:spPr>
        <a:xfrm>
          <a:off x="1737017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3E75F7-B474-4554-8CC7-7801CCDD843E}">
      <dsp:nvSpPr>
        <dsp:cNvPr id="0" name=""/>
        <dsp:cNvSpPr/>
      </dsp:nvSpPr>
      <dsp:spPr>
        <a:xfrm>
          <a:off x="2151971" y="200039"/>
          <a:ext cx="1131692" cy="79218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Cases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51971" y="200039"/>
        <a:ext cx="1131692" cy="792184"/>
      </dsp:txXfrm>
    </dsp:sp>
    <dsp:sp modelId="{CD93F04A-9525-45ED-842A-01B4BDFD9AB1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FA9363-26EF-4150-B7C1-3C8BE4B6D814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42F960DE-F98E-4D69-852C-823AB874AB77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F3CE06-B1A6-4E05-BF5E-AC7BB6203297}">
      <dsp:nvSpPr>
        <dsp:cNvPr id="0" name=""/>
        <dsp:cNvSpPr/>
      </dsp:nvSpPr>
      <dsp:spPr>
        <a:xfrm>
          <a:off x="5245263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5245263" y="200039"/>
        <a:ext cx="1131692" cy="792184"/>
      </dsp:txXfrm>
    </dsp:sp>
    <dsp:sp modelId="{BA65ECAD-F0E6-40ED-8C4A-BB5AA1A14E4B}">
      <dsp:nvSpPr>
        <dsp:cNvPr id="0" name=""/>
        <dsp:cNvSpPr/>
      </dsp:nvSpPr>
      <dsp:spPr>
        <a:xfrm>
          <a:off x="6376956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0B463A-802D-422F-8136-A60371AF04F0}">
      <dsp:nvSpPr>
        <dsp:cNvPr id="0" name=""/>
        <dsp:cNvSpPr/>
      </dsp:nvSpPr>
      <dsp:spPr>
        <a:xfrm>
          <a:off x="6837177" y="134186"/>
          <a:ext cx="961938" cy="9619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Result</a:t>
          </a:r>
        </a:p>
      </dsp:txBody>
      <dsp:txXfrm>
        <a:off x="6978050" y="275059"/>
        <a:ext cx="680192" cy="68019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61FA5-C6A8-4DDE-80BC-BF41324B58D4}">
      <dsp:nvSpPr>
        <dsp:cNvPr id="0" name=""/>
        <dsp:cNvSpPr/>
      </dsp:nvSpPr>
      <dsp:spPr>
        <a:xfrm>
          <a:off x="564809" y="413856"/>
          <a:ext cx="1130334" cy="372496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Recognition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64809" y="413856"/>
        <a:ext cx="1130334" cy="372496"/>
      </dsp:txXfrm>
    </dsp:sp>
    <dsp:sp modelId="{FE82D311-41A7-4E66-A12B-49D27B91E65A}">
      <dsp:nvSpPr>
        <dsp:cNvPr id="0" name=""/>
        <dsp:cNvSpPr/>
      </dsp:nvSpPr>
      <dsp:spPr>
        <a:xfrm>
          <a:off x="563525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1FBAFEB-1BA0-4795-AA73-24BC843906AB}">
      <dsp:nvSpPr>
        <dsp:cNvPr id="0" name=""/>
        <dsp:cNvSpPr/>
      </dsp:nvSpPr>
      <dsp:spPr>
        <a:xfrm>
          <a:off x="626464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A41BF87-8C5A-4735-8176-14D89FDC7051}">
      <dsp:nvSpPr>
        <dsp:cNvPr id="0" name=""/>
        <dsp:cNvSpPr/>
      </dsp:nvSpPr>
      <dsp:spPr>
        <a:xfrm>
          <a:off x="777518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7C6C5E-0982-4CFF-B8E6-08C4A420AA62}">
      <dsp:nvSpPr>
        <dsp:cNvPr id="0" name=""/>
        <dsp:cNvSpPr/>
      </dsp:nvSpPr>
      <dsp:spPr>
        <a:xfrm>
          <a:off x="903396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D2D146-C89A-468B-BEF9-4A02AF1E5ED1}">
      <dsp:nvSpPr>
        <dsp:cNvPr id="0" name=""/>
        <dsp:cNvSpPr/>
      </dsp:nvSpPr>
      <dsp:spPr>
        <a:xfrm>
          <a:off x="1067037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C34F362-357D-4021-B698-BE4452785B2B}">
      <dsp:nvSpPr>
        <dsp:cNvPr id="0" name=""/>
        <dsp:cNvSpPr/>
      </dsp:nvSpPr>
      <dsp:spPr>
        <a:xfrm>
          <a:off x="1268442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480F10-1BF8-4F4A-AEB7-CAC46E8F8C68}">
      <dsp:nvSpPr>
        <dsp:cNvPr id="0" name=""/>
        <dsp:cNvSpPr/>
      </dsp:nvSpPr>
      <dsp:spPr>
        <a:xfrm>
          <a:off x="1394321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8CDD4D-5255-413B-A162-5F56C197A270}">
      <dsp:nvSpPr>
        <dsp:cNvPr id="0" name=""/>
        <dsp:cNvSpPr/>
      </dsp:nvSpPr>
      <dsp:spPr>
        <a:xfrm>
          <a:off x="1570550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C2DC072-E021-4CBF-A884-4D95DA22B8BC}">
      <dsp:nvSpPr>
        <dsp:cNvPr id="0" name=""/>
        <dsp:cNvSpPr/>
      </dsp:nvSpPr>
      <dsp:spPr>
        <a:xfrm>
          <a:off x="1646077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1BB97E-EECD-4860-BFC1-6FD7A3039317}">
      <dsp:nvSpPr>
        <dsp:cNvPr id="0" name=""/>
        <dsp:cNvSpPr/>
      </dsp:nvSpPr>
      <dsp:spPr>
        <a:xfrm>
          <a:off x="991511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A155A3-B0E4-4E1E-AE97-62E019A823A3}">
      <dsp:nvSpPr>
        <dsp:cNvPr id="0" name=""/>
        <dsp:cNvSpPr/>
      </dsp:nvSpPr>
      <dsp:spPr>
        <a:xfrm>
          <a:off x="500586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C7F9CE-0DD3-4D27-BA6A-EA9DD997FF49}">
      <dsp:nvSpPr>
        <dsp:cNvPr id="0" name=""/>
        <dsp:cNvSpPr/>
      </dsp:nvSpPr>
      <dsp:spPr>
        <a:xfrm>
          <a:off x="576113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F25AECD-AFD4-4548-81DF-D34FA9A31698}">
      <dsp:nvSpPr>
        <dsp:cNvPr id="0" name=""/>
        <dsp:cNvSpPr/>
      </dsp:nvSpPr>
      <dsp:spPr>
        <a:xfrm>
          <a:off x="764930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5D840FE-5A03-4F86-9F34-2C8E50226362}">
      <dsp:nvSpPr>
        <dsp:cNvPr id="0" name=""/>
        <dsp:cNvSpPr/>
      </dsp:nvSpPr>
      <dsp:spPr>
        <a:xfrm>
          <a:off x="1029274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D27179-A497-4F28-A4C5-CF62B714B4D5}">
      <dsp:nvSpPr>
        <dsp:cNvPr id="0" name=""/>
        <dsp:cNvSpPr/>
      </dsp:nvSpPr>
      <dsp:spPr>
        <a:xfrm>
          <a:off x="1079625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B78E14-ECEA-4673-B287-490ABB5D160D}">
      <dsp:nvSpPr>
        <dsp:cNvPr id="0" name=""/>
        <dsp:cNvSpPr/>
      </dsp:nvSpPr>
      <dsp:spPr>
        <a:xfrm>
          <a:off x="1205503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4B8D870-ED6D-458C-AE37-F1BEEDBBFD5D}">
      <dsp:nvSpPr>
        <dsp:cNvPr id="0" name=""/>
        <dsp:cNvSpPr/>
      </dsp:nvSpPr>
      <dsp:spPr>
        <a:xfrm>
          <a:off x="1318794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C6E4C1-2EBD-44F4-A277-7949F1C628BA}">
      <dsp:nvSpPr>
        <dsp:cNvPr id="0" name=""/>
        <dsp:cNvSpPr/>
      </dsp:nvSpPr>
      <dsp:spPr>
        <a:xfrm>
          <a:off x="1595726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423BA9-1CC0-4D07-9A35-80E8487637E9}">
      <dsp:nvSpPr>
        <dsp:cNvPr id="0" name=""/>
        <dsp:cNvSpPr/>
      </dsp:nvSpPr>
      <dsp:spPr>
        <a:xfrm>
          <a:off x="1737017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82E118A-7882-47C2-AAEA-D24632CD0688}">
      <dsp:nvSpPr>
        <dsp:cNvPr id="0" name=""/>
        <dsp:cNvSpPr/>
      </dsp:nvSpPr>
      <dsp:spPr>
        <a:xfrm>
          <a:off x="2151971" y="200039"/>
          <a:ext cx="1131692" cy="79218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Cases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51971" y="200039"/>
        <a:ext cx="1131692" cy="792184"/>
      </dsp:txXfrm>
    </dsp:sp>
    <dsp:sp modelId="{3BE84366-F821-4624-B807-F97A39F07D16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363E42-2AC0-4C34-B4B9-B16132E182E5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52CF1947-CF21-4D0B-9AE1-370176B4C63E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BDD535B-0E22-4602-AC32-6DC089163C21}">
      <dsp:nvSpPr>
        <dsp:cNvPr id="0" name=""/>
        <dsp:cNvSpPr/>
      </dsp:nvSpPr>
      <dsp:spPr>
        <a:xfrm>
          <a:off x="5245263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5245263" y="200039"/>
        <a:ext cx="1131692" cy="792184"/>
      </dsp:txXfrm>
    </dsp:sp>
    <dsp:sp modelId="{43CFA06A-0904-41C1-949E-04FEDC6E8C53}">
      <dsp:nvSpPr>
        <dsp:cNvPr id="0" name=""/>
        <dsp:cNvSpPr/>
      </dsp:nvSpPr>
      <dsp:spPr>
        <a:xfrm>
          <a:off x="6376956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06B59E-0067-4AFC-B263-2BE6D9C86C59}">
      <dsp:nvSpPr>
        <dsp:cNvPr id="0" name=""/>
        <dsp:cNvSpPr/>
      </dsp:nvSpPr>
      <dsp:spPr>
        <a:xfrm>
          <a:off x="6837177" y="134186"/>
          <a:ext cx="961938" cy="9619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Result</a:t>
          </a:r>
        </a:p>
      </dsp:txBody>
      <dsp:txXfrm>
        <a:off x="6978050" y="275059"/>
        <a:ext cx="680192" cy="68019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EF467-51D6-4B83-9CCD-F9CA6BF050BA}">
      <dsp:nvSpPr>
        <dsp:cNvPr id="0" name=""/>
        <dsp:cNvSpPr/>
      </dsp:nvSpPr>
      <dsp:spPr>
        <a:xfrm>
          <a:off x="564809" y="413856"/>
          <a:ext cx="1130334" cy="372496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Recognition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64809" y="413856"/>
        <a:ext cx="1130334" cy="372496"/>
      </dsp:txXfrm>
    </dsp:sp>
    <dsp:sp modelId="{F70BB6B2-FBB4-4273-9F04-FE91EF7B0C99}">
      <dsp:nvSpPr>
        <dsp:cNvPr id="0" name=""/>
        <dsp:cNvSpPr/>
      </dsp:nvSpPr>
      <dsp:spPr>
        <a:xfrm>
          <a:off x="563525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CAE1B20-6DE0-424E-AF05-2E7A15521324}">
      <dsp:nvSpPr>
        <dsp:cNvPr id="0" name=""/>
        <dsp:cNvSpPr/>
      </dsp:nvSpPr>
      <dsp:spPr>
        <a:xfrm>
          <a:off x="626464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EDB038-432D-4BB8-8B3E-DF57521453E7}">
      <dsp:nvSpPr>
        <dsp:cNvPr id="0" name=""/>
        <dsp:cNvSpPr/>
      </dsp:nvSpPr>
      <dsp:spPr>
        <a:xfrm>
          <a:off x="777518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26EC9A1-E551-4C6C-A698-96509B9351CE}">
      <dsp:nvSpPr>
        <dsp:cNvPr id="0" name=""/>
        <dsp:cNvSpPr/>
      </dsp:nvSpPr>
      <dsp:spPr>
        <a:xfrm>
          <a:off x="903396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2CF62A-5387-40F1-8A6B-139077B415AF}">
      <dsp:nvSpPr>
        <dsp:cNvPr id="0" name=""/>
        <dsp:cNvSpPr/>
      </dsp:nvSpPr>
      <dsp:spPr>
        <a:xfrm>
          <a:off x="1067037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9CDD1E-C958-497B-8761-4432CAF70656}">
      <dsp:nvSpPr>
        <dsp:cNvPr id="0" name=""/>
        <dsp:cNvSpPr/>
      </dsp:nvSpPr>
      <dsp:spPr>
        <a:xfrm>
          <a:off x="1268442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B7BDBA-DC5A-4278-A00F-320E95C236E5}">
      <dsp:nvSpPr>
        <dsp:cNvPr id="0" name=""/>
        <dsp:cNvSpPr/>
      </dsp:nvSpPr>
      <dsp:spPr>
        <a:xfrm>
          <a:off x="1394321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7FD9D3-C22C-4E16-A02A-0FBCAD6BA751}">
      <dsp:nvSpPr>
        <dsp:cNvPr id="0" name=""/>
        <dsp:cNvSpPr/>
      </dsp:nvSpPr>
      <dsp:spPr>
        <a:xfrm>
          <a:off x="1570550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4A7AE7-8B7E-444F-803E-DFE0EEFC2A2E}">
      <dsp:nvSpPr>
        <dsp:cNvPr id="0" name=""/>
        <dsp:cNvSpPr/>
      </dsp:nvSpPr>
      <dsp:spPr>
        <a:xfrm>
          <a:off x="1646077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838BC8-9DF2-48DD-89DE-9CF4F6548034}">
      <dsp:nvSpPr>
        <dsp:cNvPr id="0" name=""/>
        <dsp:cNvSpPr/>
      </dsp:nvSpPr>
      <dsp:spPr>
        <a:xfrm>
          <a:off x="991511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0DEDB9-A78C-4E4D-B188-3F3EAC8B6A6E}">
      <dsp:nvSpPr>
        <dsp:cNvPr id="0" name=""/>
        <dsp:cNvSpPr/>
      </dsp:nvSpPr>
      <dsp:spPr>
        <a:xfrm>
          <a:off x="500586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8DA8471-A769-44B9-831E-EA93D61B0921}">
      <dsp:nvSpPr>
        <dsp:cNvPr id="0" name=""/>
        <dsp:cNvSpPr/>
      </dsp:nvSpPr>
      <dsp:spPr>
        <a:xfrm>
          <a:off x="576113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C0E555-2681-4754-9A87-E0584D48BAA3}">
      <dsp:nvSpPr>
        <dsp:cNvPr id="0" name=""/>
        <dsp:cNvSpPr/>
      </dsp:nvSpPr>
      <dsp:spPr>
        <a:xfrm>
          <a:off x="764930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50D9D4-7D15-4CE6-8631-C425A565C052}">
      <dsp:nvSpPr>
        <dsp:cNvPr id="0" name=""/>
        <dsp:cNvSpPr/>
      </dsp:nvSpPr>
      <dsp:spPr>
        <a:xfrm>
          <a:off x="1029274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590337-D5D0-40B7-AC22-817B023FB350}">
      <dsp:nvSpPr>
        <dsp:cNvPr id="0" name=""/>
        <dsp:cNvSpPr/>
      </dsp:nvSpPr>
      <dsp:spPr>
        <a:xfrm>
          <a:off x="1079625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066B947-4D39-4B68-A494-59FD3BD4FC9F}">
      <dsp:nvSpPr>
        <dsp:cNvPr id="0" name=""/>
        <dsp:cNvSpPr/>
      </dsp:nvSpPr>
      <dsp:spPr>
        <a:xfrm>
          <a:off x="1205503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87488B2-02DB-4D32-A8B3-7D862B2F7654}">
      <dsp:nvSpPr>
        <dsp:cNvPr id="0" name=""/>
        <dsp:cNvSpPr/>
      </dsp:nvSpPr>
      <dsp:spPr>
        <a:xfrm>
          <a:off x="1318794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B47DDAD-66B2-4683-82DA-C4B1D5E5A2D2}">
      <dsp:nvSpPr>
        <dsp:cNvPr id="0" name=""/>
        <dsp:cNvSpPr/>
      </dsp:nvSpPr>
      <dsp:spPr>
        <a:xfrm>
          <a:off x="1595726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B4375D2-7F75-4C42-BBF9-D27D935A18B5}">
      <dsp:nvSpPr>
        <dsp:cNvPr id="0" name=""/>
        <dsp:cNvSpPr/>
      </dsp:nvSpPr>
      <dsp:spPr>
        <a:xfrm>
          <a:off x="1737017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9894F13-C6CB-48E4-A908-1C9B80F56CEB}">
      <dsp:nvSpPr>
        <dsp:cNvPr id="0" name=""/>
        <dsp:cNvSpPr/>
      </dsp:nvSpPr>
      <dsp:spPr>
        <a:xfrm>
          <a:off x="2151971" y="200039"/>
          <a:ext cx="1131692" cy="792184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Cases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51971" y="200039"/>
        <a:ext cx="1131692" cy="792184"/>
      </dsp:txXfrm>
    </dsp:sp>
    <dsp:sp modelId="{C3484B3E-345A-4444-9137-9FD7864C2ED2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1B0E22-FD1D-468D-B8FB-6D52017B39A4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48B5134B-959D-41DA-8F36-039C2CB81871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B9C86D-4056-4E4E-8646-B1BFC5A3D730}">
      <dsp:nvSpPr>
        <dsp:cNvPr id="0" name=""/>
        <dsp:cNvSpPr/>
      </dsp:nvSpPr>
      <dsp:spPr>
        <a:xfrm>
          <a:off x="5245263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5245263" y="200039"/>
        <a:ext cx="1131692" cy="792184"/>
      </dsp:txXfrm>
    </dsp:sp>
    <dsp:sp modelId="{5FF8F013-2AAF-45D9-8A55-291930CA24A1}">
      <dsp:nvSpPr>
        <dsp:cNvPr id="0" name=""/>
        <dsp:cNvSpPr/>
      </dsp:nvSpPr>
      <dsp:spPr>
        <a:xfrm>
          <a:off x="6376956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9A2E236-9ECA-4549-934A-EFD5691480AB}">
      <dsp:nvSpPr>
        <dsp:cNvPr id="0" name=""/>
        <dsp:cNvSpPr/>
      </dsp:nvSpPr>
      <dsp:spPr>
        <a:xfrm>
          <a:off x="6837177" y="134186"/>
          <a:ext cx="961938" cy="9619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Result</a:t>
          </a:r>
        </a:p>
      </dsp:txBody>
      <dsp:txXfrm>
        <a:off x="6978050" y="275059"/>
        <a:ext cx="680192" cy="68019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389AB-6A51-4214-8E05-ACB14BB07D24}">
      <dsp:nvSpPr>
        <dsp:cNvPr id="0" name=""/>
        <dsp:cNvSpPr/>
      </dsp:nvSpPr>
      <dsp:spPr>
        <a:xfrm>
          <a:off x="564809" y="413856"/>
          <a:ext cx="1130334" cy="372496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Recognition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64809" y="413856"/>
        <a:ext cx="1130334" cy="372496"/>
      </dsp:txXfrm>
    </dsp:sp>
    <dsp:sp modelId="{6615072E-25E7-4CC5-A88C-21D3F0A1E37B}">
      <dsp:nvSpPr>
        <dsp:cNvPr id="0" name=""/>
        <dsp:cNvSpPr/>
      </dsp:nvSpPr>
      <dsp:spPr>
        <a:xfrm>
          <a:off x="563525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D769603-3CE8-4F4F-B105-340AE472D264}">
      <dsp:nvSpPr>
        <dsp:cNvPr id="0" name=""/>
        <dsp:cNvSpPr/>
      </dsp:nvSpPr>
      <dsp:spPr>
        <a:xfrm>
          <a:off x="626464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6540731-C328-4B67-82C7-83F3F192C76D}">
      <dsp:nvSpPr>
        <dsp:cNvPr id="0" name=""/>
        <dsp:cNvSpPr/>
      </dsp:nvSpPr>
      <dsp:spPr>
        <a:xfrm>
          <a:off x="777518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9C6BEA-CDC0-4C08-B8F9-424BF030F618}">
      <dsp:nvSpPr>
        <dsp:cNvPr id="0" name=""/>
        <dsp:cNvSpPr/>
      </dsp:nvSpPr>
      <dsp:spPr>
        <a:xfrm>
          <a:off x="903396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420DF0-E3D3-49CF-B435-180672DC361E}">
      <dsp:nvSpPr>
        <dsp:cNvPr id="0" name=""/>
        <dsp:cNvSpPr/>
      </dsp:nvSpPr>
      <dsp:spPr>
        <a:xfrm>
          <a:off x="1067037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E44170-1C14-4B4A-8A94-03F484A573FE}">
      <dsp:nvSpPr>
        <dsp:cNvPr id="0" name=""/>
        <dsp:cNvSpPr/>
      </dsp:nvSpPr>
      <dsp:spPr>
        <a:xfrm>
          <a:off x="1268442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5946F0A-F7C2-4EDE-9EAA-9F6D2CD6708E}">
      <dsp:nvSpPr>
        <dsp:cNvPr id="0" name=""/>
        <dsp:cNvSpPr/>
      </dsp:nvSpPr>
      <dsp:spPr>
        <a:xfrm>
          <a:off x="1394321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687588-5008-4761-8CC7-F6FCF0FED648}">
      <dsp:nvSpPr>
        <dsp:cNvPr id="0" name=""/>
        <dsp:cNvSpPr/>
      </dsp:nvSpPr>
      <dsp:spPr>
        <a:xfrm>
          <a:off x="1570550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B18D1E-D36B-4F34-9D0F-926445F0012F}">
      <dsp:nvSpPr>
        <dsp:cNvPr id="0" name=""/>
        <dsp:cNvSpPr/>
      </dsp:nvSpPr>
      <dsp:spPr>
        <a:xfrm>
          <a:off x="1646077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1DC943-53B4-49DE-9B84-10C72FBA388D}">
      <dsp:nvSpPr>
        <dsp:cNvPr id="0" name=""/>
        <dsp:cNvSpPr/>
      </dsp:nvSpPr>
      <dsp:spPr>
        <a:xfrm>
          <a:off x="991511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745399D-BE9A-4A4A-93F0-AC0FD5FE3240}">
      <dsp:nvSpPr>
        <dsp:cNvPr id="0" name=""/>
        <dsp:cNvSpPr/>
      </dsp:nvSpPr>
      <dsp:spPr>
        <a:xfrm>
          <a:off x="500586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C3068F-4675-4A7E-93DA-9A1C5E88D483}">
      <dsp:nvSpPr>
        <dsp:cNvPr id="0" name=""/>
        <dsp:cNvSpPr/>
      </dsp:nvSpPr>
      <dsp:spPr>
        <a:xfrm>
          <a:off x="576113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3E00E3-4756-4560-AE03-E39749666BE7}">
      <dsp:nvSpPr>
        <dsp:cNvPr id="0" name=""/>
        <dsp:cNvSpPr/>
      </dsp:nvSpPr>
      <dsp:spPr>
        <a:xfrm>
          <a:off x="764930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C7E9D82-E8BA-4B9C-8D68-91772D7F69EE}">
      <dsp:nvSpPr>
        <dsp:cNvPr id="0" name=""/>
        <dsp:cNvSpPr/>
      </dsp:nvSpPr>
      <dsp:spPr>
        <a:xfrm>
          <a:off x="1029274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0448F8A-BFDD-4180-8C0F-9530950A1E23}">
      <dsp:nvSpPr>
        <dsp:cNvPr id="0" name=""/>
        <dsp:cNvSpPr/>
      </dsp:nvSpPr>
      <dsp:spPr>
        <a:xfrm>
          <a:off x="1079625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1EB5A04-2F65-44DD-A508-66050CC59130}">
      <dsp:nvSpPr>
        <dsp:cNvPr id="0" name=""/>
        <dsp:cNvSpPr/>
      </dsp:nvSpPr>
      <dsp:spPr>
        <a:xfrm>
          <a:off x="1205503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863F440-A2C4-4665-A7B9-2FB535FC48AF}">
      <dsp:nvSpPr>
        <dsp:cNvPr id="0" name=""/>
        <dsp:cNvSpPr/>
      </dsp:nvSpPr>
      <dsp:spPr>
        <a:xfrm>
          <a:off x="1318794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5074C89-B5D2-409B-BE9C-DE5D663AE1EF}">
      <dsp:nvSpPr>
        <dsp:cNvPr id="0" name=""/>
        <dsp:cNvSpPr/>
      </dsp:nvSpPr>
      <dsp:spPr>
        <a:xfrm>
          <a:off x="1595726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188366-EC7B-4ABE-BE05-51CB885B3D99}">
      <dsp:nvSpPr>
        <dsp:cNvPr id="0" name=""/>
        <dsp:cNvSpPr/>
      </dsp:nvSpPr>
      <dsp:spPr>
        <a:xfrm>
          <a:off x="1737017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9E36E26-0D7E-46F4-817F-2776245CF756}">
      <dsp:nvSpPr>
        <dsp:cNvPr id="0" name=""/>
        <dsp:cNvSpPr/>
      </dsp:nvSpPr>
      <dsp:spPr>
        <a:xfrm>
          <a:off x="2151971" y="200039"/>
          <a:ext cx="1131692" cy="792184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Cases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51971" y="200039"/>
        <a:ext cx="1131692" cy="792184"/>
      </dsp:txXfrm>
    </dsp:sp>
    <dsp:sp modelId="{FA440FB3-DBDE-4E5C-A317-66C2D8DD484B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12960FF-E8F2-4073-AA55-737FF9F7C228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FCBE97DF-0164-442B-9477-77BE5C4FFB86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13682B-4304-4809-B06E-7B140F54B22D}">
      <dsp:nvSpPr>
        <dsp:cNvPr id="0" name=""/>
        <dsp:cNvSpPr/>
      </dsp:nvSpPr>
      <dsp:spPr>
        <a:xfrm>
          <a:off x="5245263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5245263" y="200039"/>
        <a:ext cx="1131692" cy="792184"/>
      </dsp:txXfrm>
    </dsp:sp>
    <dsp:sp modelId="{77C9F3AB-B41B-46E7-9E09-6891DE9D7458}">
      <dsp:nvSpPr>
        <dsp:cNvPr id="0" name=""/>
        <dsp:cNvSpPr/>
      </dsp:nvSpPr>
      <dsp:spPr>
        <a:xfrm>
          <a:off x="6376956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121B2E9-DA35-4E14-953B-1EBEBB394CF0}">
      <dsp:nvSpPr>
        <dsp:cNvPr id="0" name=""/>
        <dsp:cNvSpPr/>
      </dsp:nvSpPr>
      <dsp:spPr>
        <a:xfrm>
          <a:off x="6837177" y="134186"/>
          <a:ext cx="961938" cy="9619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Result</a:t>
          </a:r>
        </a:p>
      </dsp:txBody>
      <dsp:txXfrm>
        <a:off x="6978050" y="275059"/>
        <a:ext cx="680192" cy="680192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EB62D-D848-4D0D-B79D-F21E61382315}">
      <dsp:nvSpPr>
        <dsp:cNvPr id="0" name=""/>
        <dsp:cNvSpPr/>
      </dsp:nvSpPr>
      <dsp:spPr>
        <a:xfrm>
          <a:off x="564809" y="413856"/>
          <a:ext cx="1130334" cy="372496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Recognition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64809" y="413856"/>
        <a:ext cx="1130334" cy="372496"/>
      </dsp:txXfrm>
    </dsp:sp>
    <dsp:sp modelId="{15E9E448-4666-4F2C-ABBA-016589FCC5C5}">
      <dsp:nvSpPr>
        <dsp:cNvPr id="0" name=""/>
        <dsp:cNvSpPr/>
      </dsp:nvSpPr>
      <dsp:spPr>
        <a:xfrm>
          <a:off x="563525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9A50C4-05C3-4649-A0AA-6E9C3A8A2826}">
      <dsp:nvSpPr>
        <dsp:cNvPr id="0" name=""/>
        <dsp:cNvSpPr/>
      </dsp:nvSpPr>
      <dsp:spPr>
        <a:xfrm>
          <a:off x="626464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26AE91-703C-4D87-9990-77F683895213}">
      <dsp:nvSpPr>
        <dsp:cNvPr id="0" name=""/>
        <dsp:cNvSpPr/>
      </dsp:nvSpPr>
      <dsp:spPr>
        <a:xfrm>
          <a:off x="777518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557C9B-C571-4BF7-BEE9-628BF3A6932A}">
      <dsp:nvSpPr>
        <dsp:cNvPr id="0" name=""/>
        <dsp:cNvSpPr/>
      </dsp:nvSpPr>
      <dsp:spPr>
        <a:xfrm>
          <a:off x="903396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CCCDD2-4E26-4452-9BA9-84A46D070D94}">
      <dsp:nvSpPr>
        <dsp:cNvPr id="0" name=""/>
        <dsp:cNvSpPr/>
      </dsp:nvSpPr>
      <dsp:spPr>
        <a:xfrm>
          <a:off x="1067037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F42FC01-9EB4-47B4-B55E-174B883A7397}">
      <dsp:nvSpPr>
        <dsp:cNvPr id="0" name=""/>
        <dsp:cNvSpPr/>
      </dsp:nvSpPr>
      <dsp:spPr>
        <a:xfrm>
          <a:off x="1268442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6D28F4-E88E-4BD3-933E-3BA9E1DE0EE1}">
      <dsp:nvSpPr>
        <dsp:cNvPr id="0" name=""/>
        <dsp:cNvSpPr/>
      </dsp:nvSpPr>
      <dsp:spPr>
        <a:xfrm>
          <a:off x="1394321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0639F0B-A737-4975-B654-3EEE3499A392}">
      <dsp:nvSpPr>
        <dsp:cNvPr id="0" name=""/>
        <dsp:cNvSpPr/>
      </dsp:nvSpPr>
      <dsp:spPr>
        <a:xfrm>
          <a:off x="1570550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AB6586D-DC15-48D5-8102-BAF5155E102D}">
      <dsp:nvSpPr>
        <dsp:cNvPr id="0" name=""/>
        <dsp:cNvSpPr/>
      </dsp:nvSpPr>
      <dsp:spPr>
        <a:xfrm>
          <a:off x="1646077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AC82A4A-599D-43AF-B08F-5FE5C36299F0}">
      <dsp:nvSpPr>
        <dsp:cNvPr id="0" name=""/>
        <dsp:cNvSpPr/>
      </dsp:nvSpPr>
      <dsp:spPr>
        <a:xfrm>
          <a:off x="991511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E26DC3-E743-442A-8133-79470DD2FDB7}">
      <dsp:nvSpPr>
        <dsp:cNvPr id="0" name=""/>
        <dsp:cNvSpPr/>
      </dsp:nvSpPr>
      <dsp:spPr>
        <a:xfrm>
          <a:off x="500586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35EEFE-9F10-4EB7-A24B-89EF535C9A2E}">
      <dsp:nvSpPr>
        <dsp:cNvPr id="0" name=""/>
        <dsp:cNvSpPr/>
      </dsp:nvSpPr>
      <dsp:spPr>
        <a:xfrm>
          <a:off x="576113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860747-6B4B-4AA1-8671-35A1180F6898}">
      <dsp:nvSpPr>
        <dsp:cNvPr id="0" name=""/>
        <dsp:cNvSpPr/>
      </dsp:nvSpPr>
      <dsp:spPr>
        <a:xfrm>
          <a:off x="764930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7AD943E-B8F5-4792-B035-7759C6F15EC4}">
      <dsp:nvSpPr>
        <dsp:cNvPr id="0" name=""/>
        <dsp:cNvSpPr/>
      </dsp:nvSpPr>
      <dsp:spPr>
        <a:xfrm>
          <a:off x="1029274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9D968E2-F0A4-404C-A347-954AA035813F}">
      <dsp:nvSpPr>
        <dsp:cNvPr id="0" name=""/>
        <dsp:cNvSpPr/>
      </dsp:nvSpPr>
      <dsp:spPr>
        <a:xfrm>
          <a:off x="1079625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4FC4D8-81EC-4F99-B6EC-5E3736AB4854}">
      <dsp:nvSpPr>
        <dsp:cNvPr id="0" name=""/>
        <dsp:cNvSpPr/>
      </dsp:nvSpPr>
      <dsp:spPr>
        <a:xfrm>
          <a:off x="1205503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4FB40F-A6CF-4C8E-9731-FD890798780F}">
      <dsp:nvSpPr>
        <dsp:cNvPr id="0" name=""/>
        <dsp:cNvSpPr/>
      </dsp:nvSpPr>
      <dsp:spPr>
        <a:xfrm>
          <a:off x="1318794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1ED6E0B-008F-46BC-AB3B-F01B6B93BBCA}">
      <dsp:nvSpPr>
        <dsp:cNvPr id="0" name=""/>
        <dsp:cNvSpPr/>
      </dsp:nvSpPr>
      <dsp:spPr>
        <a:xfrm>
          <a:off x="1595726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C550F76-A082-4CE8-B8AC-F05F6A0ABA83}">
      <dsp:nvSpPr>
        <dsp:cNvPr id="0" name=""/>
        <dsp:cNvSpPr/>
      </dsp:nvSpPr>
      <dsp:spPr>
        <a:xfrm>
          <a:off x="1737017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0E67E76-069D-45C3-9BB4-7E3A02A1251E}">
      <dsp:nvSpPr>
        <dsp:cNvPr id="0" name=""/>
        <dsp:cNvSpPr/>
      </dsp:nvSpPr>
      <dsp:spPr>
        <a:xfrm>
          <a:off x="2151971" y="200039"/>
          <a:ext cx="1131692" cy="792184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Cases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51971" y="200039"/>
        <a:ext cx="1131692" cy="792184"/>
      </dsp:txXfrm>
    </dsp:sp>
    <dsp:sp modelId="{3D876550-81D0-42D0-9C72-ACA0318ADE14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CB48BEF-F6F3-48F7-AB06-47B4B3FD12D9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298A0960-4B9A-450C-8BD5-351001156640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54F075-0EBB-4FD6-A3C5-C7E16EDE8DB4}">
      <dsp:nvSpPr>
        <dsp:cNvPr id="0" name=""/>
        <dsp:cNvSpPr/>
      </dsp:nvSpPr>
      <dsp:spPr>
        <a:xfrm>
          <a:off x="5245263" y="200039"/>
          <a:ext cx="1131692" cy="792184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5245263" y="200039"/>
        <a:ext cx="1131692" cy="792184"/>
      </dsp:txXfrm>
    </dsp:sp>
    <dsp:sp modelId="{85D8E38A-CF79-44B0-B4BB-49C5F2E6D73B}">
      <dsp:nvSpPr>
        <dsp:cNvPr id="0" name=""/>
        <dsp:cNvSpPr/>
      </dsp:nvSpPr>
      <dsp:spPr>
        <a:xfrm>
          <a:off x="6376956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41217D7-899A-4E60-B60F-5F5C48E55C40}">
      <dsp:nvSpPr>
        <dsp:cNvPr id="0" name=""/>
        <dsp:cNvSpPr/>
      </dsp:nvSpPr>
      <dsp:spPr>
        <a:xfrm>
          <a:off x="6837177" y="134186"/>
          <a:ext cx="961938" cy="9619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Result</a:t>
          </a:r>
        </a:p>
      </dsp:txBody>
      <dsp:txXfrm>
        <a:off x="6978050" y="275059"/>
        <a:ext cx="680192" cy="680192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B4EE3-59DC-4647-80DA-756E9C0524D5}">
      <dsp:nvSpPr>
        <dsp:cNvPr id="0" name=""/>
        <dsp:cNvSpPr/>
      </dsp:nvSpPr>
      <dsp:spPr>
        <a:xfrm>
          <a:off x="564809" y="413856"/>
          <a:ext cx="1130334" cy="372496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Image Recognition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564809" y="413856"/>
        <a:ext cx="1130334" cy="372496"/>
      </dsp:txXfrm>
    </dsp:sp>
    <dsp:sp modelId="{F527DEE5-129E-4F00-8C5C-1658B456A39C}">
      <dsp:nvSpPr>
        <dsp:cNvPr id="0" name=""/>
        <dsp:cNvSpPr/>
      </dsp:nvSpPr>
      <dsp:spPr>
        <a:xfrm>
          <a:off x="563525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8AEA8C-4CD5-4351-9DEA-951C2DDA754D}">
      <dsp:nvSpPr>
        <dsp:cNvPr id="0" name=""/>
        <dsp:cNvSpPr/>
      </dsp:nvSpPr>
      <dsp:spPr>
        <a:xfrm>
          <a:off x="626464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DE8A118-D62B-4A1B-AAE6-96B6BDE64B96}">
      <dsp:nvSpPr>
        <dsp:cNvPr id="0" name=""/>
        <dsp:cNvSpPr/>
      </dsp:nvSpPr>
      <dsp:spPr>
        <a:xfrm>
          <a:off x="777518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4F105C-0C8D-404D-BB65-7DE6D3514D02}">
      <dsp:nvSpPr>
        <dsp:cNvPr id="0" name=""/>
        <dsp:cNvSpPr/>
      </dsp:nvSpPr>
      <dsp:spPr>
        <a:xfrm>
          <a:off x="903396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E6EDB3-D579-44AD-83C6-1D16B0A289A4}">
      <dsp:nvSpPr>
        <dsp:cNvPr id="0" name=""/>
        <dsp:cNvSpPr/>
      </dsp:nvSpPr>
      <dsp:spPr>
        <a:xfrm>
          <a:off x="1067037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8338CDD-D692-418C-8B85-305CBDBC49C1}">
      <dsp:nvSpPr>
        <dsp:cNvPr id="0" name=""/>
        <dsp:cNvSpPr/>
      </dsp:nvSpPr>
      <dsp:spPr>
        <a:xfrm>
          <a:off x="1268442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E91B6E5-EDB6-44B9-A172-DF7ECFDF888F}">
      <dsp:nvSpPr>
        <dsp:cNvPr id="0" name=""/>
        <dsp:cNvSpPr/>
      </dsp:nvSpPr>
      <dsp:spPr>
        <a:xfrm>
          <a:off x="1394321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3DE654-517B-44E0-A793-2D3D3F40888C}">
      <dsp:nvSpPr>
        <dsp:cNvPr id="0" name=""/>
        <dsp:cNvSpPr/>
      </dsp:nvSpPr>
      <dsp:spPr>
        <a:xfrm>
          <a:off x="1570550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65F33C-26DA-4B74-A265-311F0C5457F7}">
      <dsp:nvSpPr>
        <dsp:cNvPr id="0" name=""/>
        <dsp:cNvSpPr/>
      </dsp:nvSpPr>
      <dsp:spPr>
        <a:xfrm>
          <a:off x="1646077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6D0C14-8226-4CD7-B499-522061C344CD}">
      <dsp:nvSpPr>
        <dsp:cNvPr id="0" name=""/>
        <dsp:cNvSpPr/>
      </dsp:nvSpPr>
      <dsp:spPr>
        <a:xfrm>
          <a:off x="991511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A4A460-06D0-42CD-8185-FDA01975B18E}">
      <dsp:nvSpPr>
        <dsp:cNvPr id="0" name=""/>
        <dsp:cNvSpPr/>
      </dsp:nvSpPr>
      <dsp:spPr>
        <a:xfrm>
          <a:off x="500586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973C8A-6892-4E59-A27B-AE35C11CD8E5}">
      <dsp:nvSpPr>
        <dsp:cNvPr id="0" name=""/>
        <dsp:cNvSpPr/>
      </dsp:nvSpPr>
      <dsp:spPr>
        <a:xfrm>
          <a:off x="576113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CBD1C9-F1DB-4B5D-BE88-33166BCF1EDB}">
      <dsp:nvSpPr>
        <dsp:cNvPr id="0" name=""/>
        <dsp:cNvSpPr/>
      </dsp:nvSpPr>
      <dsp:spPr>
        <a:xfrm>
          <a:off x="764930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CCDEE6B-0A67-4216-9309-D3B70002FEDB}">
      <dsp:nvSpPr>
        <dsp:cNvPr id="0" name=""/>
        <dsp:cNvSpPr/>
      </dsp:nvSpPr>
      <dsp:spPr>
        <a:xfrm>
          <a:off x="1029274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9841CD-620B-41FD-9BC7-09C6D3E7A005}">
      <dsp:nvSpPr>
        <dsp:cNvPr id="0" name=""/>
        <dsp:cNvSpPr/>
      </dsp:nvSpPr>
      <dsp:spPr>
        <a:xfrm>
          <a:off x="1079625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51BF5B-A30D-4B0A-9E7C-D7D6073B81E5}">
      <dsp:nvSpPr>
        <dsp:cNvPr id="0" name=""/>
        <dsp:cNvSpPr/>
      </dsp:nvSpPr>
      <dsp:spPr>
        <a:xfrm>
          <a:off x="1205503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9AE4B82-0BDB-4554-AA9B-4D079710BFD5}">
      <dsp:nvSpPr>
        <dsp:cNvPr id="0" name=""/>
        <dsp:cNvSpPr/>
      </dsp:nvSpPr>
      <dsp:spPr>
        <a:xfrm>
          <a:off x="1318794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D1C9A9F-D2D7-4FBB-8749-27622C6056F0}">
      <dsp:nvSpPr>
        <dsp:cNvPr id="0" name=""/>
        <dsp:cNvSpPr/>
      </dsp:nvSpPr>
      <dsp:spPr>
        <a:xfrm>
          <a:off x="1595726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6F05B73-8B93-4790-907B-D3539B8D3441}">
      <dsp:nvSpPr>
        <dsp:cNvPr id="0" name=""/>
        <dsp:cNvSpPr/>
      </dsp:nvSpPr>
      <dsp:spPr>
        <a:xfrm>
          <a:off x="1737017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C9683E-92ED-42CB-868F-5BE73079B980}">
      <dsp:nvSpPr>
        <dsp:cNvPr id="0" name=""/>
        <dsp:cNvSpPr/>
      </dsp:nvSpPr>
      <dsp:spPr>
        <a:xfrm>
          <a:off x="2151971" y="200039"/>
          <a:ext cx="1131692" cy="792184"/>
        </a:xfrm>
        <a:prstGeom prst="rect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Cases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51971" y="200039"/>
        <a:ext cx="1131692" cy="792184"/>
      </dsp:txXfrm>
    </dsp:sp>
    <dsp:sp modelId="{9FF86F43-94C5-4DDB-A8F0-FF3266546818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797580-5D31-4D85-9DB0-7612635D1FF8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Limitations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1D188317-E0E4-4EE3-B292-C330A2A69EEA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905431-BD54-4BB9-8B0B-B2E710ACDDEC}">
      <dsp:nvSpPr>
        <dsp:cNvPr id="0" name=""/>
        <dsp:cNvSpPr/>
      </dsp:nvSpPr>
      <dsp:spPr>
        <a:xfrm>
          <a:off x="5245263" y="200039"/>
          <a:ext cx="1131692" cy="7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Features</a:t>
          </a:r>
          <a:r>
            <a:rPr lang="zh-TW" altLang="en-US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 </a:t>
          </a:r>
          <a:r>
            <a:rPr lang="en-US" altLang="zh-TW" sz="12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Extraction</a:t>
          </a:r>
          <a:endParaRPr lang="en-US" altLang="zh-TW" sz="1200" kern="1200" dirty="0">
            <a:latin typeface="Arial Black" panose="020B0A04020102020204" pitchFamily="34" charset="0"/>
          </a:endParaRPr>
        </a:p>
      </dsp:txBody>
      <dsp:txXfrm>
        <a:off x="5245263" y="200039"/>
        <a:ext cx="1131692" cy="792184"/>
      </dsp:txXfrm>
    </dsp:sp>
    <dsp:sp modelId="{D9393669-200F-4876-96A3-FF1132D273FE}">
      <dsp:nvSpPr>
        <dsp:cNvPr id="0" name=""/>
        <dsp:cNvSpPr/>
      </dsp:nvSpPr>
      <dsp:spPr>
        <a:xfrm>
          <a:off x="6376956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7F9B3E-AE71-4E5C-9372-E2DD29C38DE6}">
      <dsp:nvSpPr>
        <dsp:cNvPr id="0" name=""/>
        <dsp:cNvSpPr/>
      </dsp:nvSpPr>
      <dsp:spPr>
        <a:xfrm>
          <a:off x="6837177" y="134186"/>
          <a:ext cx="961938" cy="961938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Result</a:t>
          </a:r>
        </a:p>
      </dsp:txBody>
      <dsp:txXfrm>
        <a:off x="6978050" y="275059"/>
        <a:ext cx="680192" cy="6801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9E8B9-65B4-4931-BE30-489161ED580F}">
      <dsp:nvSpPr>
        <dsp:cNvPr id="0" name=""/>
        <dsp:cNvSpPr/>
      </dsp:nvSpPr>
      <dsp:spPr>
        <a:xfrm>
          <a:off x="2111455" y="413856"/>
          <a:ext cx="1130334" cy="37249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chemeClr val="tx1"/>
              </a:solidFill>
              <a:latin typeface="Arial Black" panose="020B0A04020102020204" pitchFamily="34" charset="0"/>
            </a:rPr>
            <a:t>E</a:t>
          </a:r>
          <a:r>
            <a:rPr lang="en-US" sz="1500" kern="1200" dirty="0">
              <a:solidFill>
                <a:srgbClr val="000000"/>
              </a:solidFill>
              <a:latin typeface="Arial Black" panose="020B0A04020102020204" pitchFamily="34" charset="0"/>
            </a:rPr>
            <a:t>xtract</a:t>
          </a:r>
          <a:endParaRPr lang="zh-TW" altLang="en-US" sz="1500" kern="1200" dirty="0">
            <a:latin typeface="Arial Black" panose="020B0A04020102020204" pitchFamily="34" charset="0"/>
          </a:endParaRPr>
        </a:p>
      </dsp:txBody>
      <dsp:txXfrm>
        <a:off x="2111455" y="413856"/>
        <a:ext cx="1130334" cy="372496"/>
      </dsp:txXfrm>
    </dsp:sp>
    <dsp:sp modelId="{14892F04-D484-4146-9426-DB7727500100}">
      <dsp:nvSpPr>
        <dsp:cNvPr id="0" name=""/>
        <dsp:cNvSpPr/>
      </dsp:nvSpPr>
      <dsp:spPr>
        <a:xfrm>
          <a:off x="2110171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A86569-CB82-4E12-8B63-714BD577D10B}">
      <dsp:nvSpPr>
        <dsp:cNvPr id="0" name=""/>
        <dsp:cNvSpPr/>
      </dsp:nvSpPr>
      <dsp:spPr>
        <a:xfrm>
          <a:off x="2173110" y="174688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337467-EC7D-4B9C-A0C0-512DB2DE169E}">
      <dsp:nvSpPr>
        <dsp:cNvPr id="0" name=""/>
        <dsp:cNvSpPr/>
      </dsp:nvSpPr>
      <dsp:spPr>
        <a:xfrm>
          <a:off x="2324164" y="199863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D0198EA-AB4C-4724-9CA4-1A9932E284B3}">
      <dsp:nvSpPr>
        <dsp:cNvPr id="0" name=""/>
        <dsp:cNvSpPr/>
      </dsp:nvSpPr>
      <dsp:spPr>
        <a:xfrm>
          <a:off x="2450042" y="6139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3D52EC9-82EA-419C-B2C5-A90321D3BA5D}">
      <dsp:nvSpPr>
        <dsp:cNvPr id="0" name=""/>
        <dsp:cNvSpPr/>
      </dsp:nvSpPr>
      <dsp:spPr>
        <a:xfrm>
          <a:off x="2613684" y="1104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14D1FB-C987-426C-BA96-A361A5C94324}">
      <dsp:nvSpPr>
        <dsp:cNvPr id="0" name=""/>
        <dsp:cNvSpPr/>
      </dsp:nvSpPr>
      <dsp:spPr>
        <a:xfrm>
          <a:off x="2815089" y="99161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EF9D7B0-CC14-4BE5-8A31-443A73F8C3CB}">
      <dsp:nvSpPr>
        <dsp:cNvPr id="0" name=""/>
        <dsp:cNvSpPr/>
      </dsp:nvSpPr>
      <dsp:spPr>
        <a:xfrm>
          <a:off x="2940967" y="162100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BA3F5B-1C1F-4900-AFCE-6800A6AB32D0}">
      <dsp:nvSpPr>
        <dsp:cNvPr id="0" name=""/>
        <dsp:cNvSpPr/>
      </dsp:nvSpPr>
      <dsp:spPr>
        <a:xfrm>
          <a:off x="3117196" y="300566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12BE70-F9C2-4D0F-86F8-1B222F337CE9}">
      <dsp:nvSpPr>
        <dsp:cNvPr id="0" name=""/>
        <dsp:cNvSpPr/>
      </dsp:nvSpPr>
      <dsp:spPr>
        <a:xfrm>
          <a:off x="3192723" y="439032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CCF50A-FA23-4D18-9938-F487D53114DE}">
      <dsp:nvSpPr>
        <dsp:cNvPr id="0" name=""/>
        <dsp:cNvSpPr/>
      </dsp:nvSpPr>
      <dsp:spPr>
        <a:xfrm>
          <a:off x="2538157" y="174688"/>
          <a:ext cx="231204" cy="2312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33DB26F-355E-4640-849B-F2F68C9E343A}">
      <dsp:nvSpPr>
        <dsp:cNvPr id="0" name=""/>
        <dsp:cNvSpPr/>
      </dsp:nvSpPr>
      <dsp:spPr>
        <a:xfrm>
          <a:off x="2047232" y="653025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870656-B2AD-490E-9230-9C9CFBF4FB0B}">
      <dsp:nvSpPr>
        <dsp:cNvPr id="0" name=""/>
        <dsp:cNvSpPr/>
      </dsp:nvSpPr>
      <dsp:spPr>
        <a:xfrm>
          <a:off x="2122759" y="766315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E55BCF3-B63C-43C2-8B91-5DCA63C7F041}">
      <dsp:nvSpPr>
        <dsp:cNvPr id="0" name=""/>
        <dsp:cNvSpPr/>
      </dsp:nvSpPr>
      <dsp:spPr>
        <a:xfrm>
          <a:off x="2311576" y="867017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9505D8-00B9-4A6C-98CF-EF482F2966FC}">
      <dsp:nvSpPr>
        <dsp:cNvPr id="0" name=""/>
        <dsp:cNvSpPr/>
      </dsp:nvSpPr>
      <dsp:spPr>
        <a:xfrm>
          <a:off x="2575920" y="1030659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2E8018-4BB8-4DFE-884F-7625FE1BA3E6}">
      <dsp:nvSpPr>
        <dsp:cNvPr id="0" name=""/>
        <dsp:cNvSpPr/>
      </dsp:nvSpPr>
      <dsp:spPr>
        <a:xfrm>
          <a:off x="2626271" y="867017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B92E11F-A2D5-4BA4-B03A-C42FD318CA91}">
      <dsp:nvSpPr>
        <dsp:cNvPr id="0" name=""/>
        <dsp:cNvSpPr/>
      </dsp:nvSpPr>
      <dsp:spPr>
        <a:xfrm>
          <a:off x="2752149" y="1043247"/>
          <a:ext cx="89912" cy="8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ECC50F-C1C4-44C8-BF66-8781FABD6DD0}">
      <dsp:nvSpPr>
        <dsp:cNvPr id="0" name=""/>
        <dsp:cNvSpPr/>
      </dsp:nvSpPr>
      <dsp:spPr>
        <a:xfrm>
          <a:off x="2865440" y="841842"/>
          <a:ext cx="205515" cy="2055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B7ACDA4-D054-4892-8A99-56531CE96684}">
      <dsp:nvSpPr>
        <dsp:cNvPr id="0" name=""/>
        <dsp:cNvSpPr/>
      </dsp:nvSpPr>
      <dsp:spPr>
        <a:xfrm>
          <a:off x="3142372" y="791491"/>
          <a:ext cx="141291" cy="14129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2E205-5B73-4641-9846-A419AB7A1BCA}">
      <dsp:nvSpPr>
        <dsp:cNvPr id="0" name=""/>
        <dsp:cNvSpPr/>
      </dsp:nvSpPr>
      <dsp:spPr>
        <a:xfrm>
          <a:off x="3283663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A2E2123-F4AB-4F02-9747-B951604B540F}">
      <dsp:nvSpPr>
        <dsp:cNvPr id="0" name=""/>
        <dsp:cNvSpPr/>
      </dsp:nvSpPr>
      <dsp:spPr>
        <a:xfrm>
          <a:off x="3698617" y="200039"/>
          <a:ext cx="1131692" cy="7921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chemeClr val="tx1"/>
              </a:solidFill>
              <a:latin typeface="Arial Black" panose="020B0A04020102020204" pitchFamily="34" charset="0"/>
            </a:rPr>
            <a:t>Transform</a:t>
          </a:r>
          <a:endParaRPr lang="zh-TW" altLang="en-US" sz="15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698617" y="200039"/>
        <a:ext cx="1131692" cy="792184"/>
      </dsp:txXfrm>
    </dsp:sp>
    <dsp:sp modelId="{72A4C574-0B13-4353-83C8-E51A5EE5D156}">
      <dsp:nvSpPr>
        <dsp:cNvPr id="0" name=""/>
        <dsp:cNvSpPr/>
      </dsp:nvSpPr>
      <dsp:spPr>
        <a:xfrm>
          <a:off x="4830309" y="199654"/>
          <a:ext cx="414953" cy="79219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F28CA8A-8D84-40D7-A718-E0AB32C1F8E7}">
      <dsp:nvSpPr>
        <dsp:cNvPr id="0" name=""/>
        <dsp:cNvSpPr/>
      </dsp:nvSpPr>
      <dsp:spPr>
        <a:xfrm>
          <a:off x="5290531" y="134186"/>
          <a:ext cx="961938" cy="961938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chemeClr val="tx1"/>
              </a:solidFill>
              <a:latin typeface="Arial Black" panose="020B0A04020102020204" pitchFamily="34" charset="0"/>
            </a:rPr>
            <a:t>L</a:t>
          </a:r>
          <a:r>
            <a:rPr lang="en-US" sz="1500" kern="1200" dirty="0">
              <a:solidFill>
                <a:srgbClr val="000000"/>
              </a:solidFill>
              <a:latin typeface="Arial Black" panose="020B0A04020102020204" pitchFamily="34" charset="0"/>
            </a:rPr>
            <a:t>oad</a:t>
          </a:r>
          <a:endParaRPr lang="zh-TW" altLang="en-US" sz="1500" kern="1200" dirty="0">
            <a:latin typeface="Arial Black" panose="020B0A04020102020204" pitchFamily="34" charset="0"/>
          </a:endParaRPr>
        </a:p>
      </dsp:txBody>
      <dsp:txXfrm>
        <a:off x="5431404" y="275059"/>
        <a:ext cx="680192" cy="680192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F0EC8-72BA-45D1-8679-E59BDBC85990}">
      <dsp:nvSpPr>
        <dsp:cNvPr id="0" name=""/>
        <dsp:cNvSpPr/>
      </dsp:nvSpPr>
      <dsp:spPr>
        <a:xfrm>
          <a:off x="3870" y="121442"/>
          <a:ext cx="2253304" cy="901321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How To Drawing</a:t>
          </a:r>
          <a:endParaRPr lang="zh-TW" altLang="en-US" sz="2200" kern="1200" dirty="0"/>
        </a:p>
      </dsp:txBody>
      <dsp:txXfrm>
        <a:off x="454531" y="121442"/>
        <a:ext cx="1351983" cy="901321"/>
      </dsp:txXfrm>
    </dsp:sp>
    <dsp:sp modelId="{FDCD1637-2FE0-4A44-B730-1F807E3624CF}">
      <dsp:nvSpPr>
        <dsp:cNvPr id="0" name=""/>
        <dsp:cNvSpPr/>
      </dsp:nvSpPr>
      <dsp:spPr>
        <a:xfrm>
          <a:off x="2031845" y="121442"/>
          <a:ext cx="2253304" cy="901321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Content</a:t>
          </a:r>
          <a:endParaRPr lang="zh-TW" altLang="en-US" sz="2200" kern="1200" dirty="0"/>
        </a:p>
      </dsp:txBody>
      <dsp:txXfrm>
        <a:off x="2482506" y="121442"/>
        <a:ext cx="1351983" cy="901321"/>
      </dsp:txXfrm>
    </dsp:sp>
    <dsp:sp modelId="{6A28E921-EBAD-42EA-9044-D918B997E8BC}">
      <dsp:nvSpPr>
        <dsp:cNvPr id="0" name=""/>
        <dsp:cNvSpPr/>
      </dsp:nvSpPr>
      <dsp:spPr>
        <a:xfrm>
          <a:off x="4059819" y="121442"/>
          <a:ext cx="2253304" cy="901321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Style</a:t>
          </a:r>
          <a:endParaRPr lang="zh-TW" altLang="en-US" sz="2200" kern="1200" dirty="0"/>
        </a:p>
      </dsp:txBody>
      <dsp:txXfrm>
        <a:off x="4510480" y="121442"/>
        <a:ext cx="1351983" cy="901321"/>
      </dsp:txXfrm>
    </dsp:sp>
    <dsp:sp modelId="{065CF9D4-F2A2-44F8-BB45-502F7445BE7F}">
      <dsp:nvSpPr>
        <dsp:cNvPr id="0" name=""/>
        <dsp:cNvSpPr/>
      </dsp:nvSpPr>
      <dsp:spPr>
        <a:xfrm>
          <a:off x="6087794" y="121442"/>
          <a:ext cx="2253304" cy="901321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Start Drawing</a:t>
          </a:r>
          <a:endParaRPr lang="zh-TW" altLang="en-US" sz="2200" kern="1200" dirty="0"/>
        </a:p>
      </dsp:txBody>
      <dsp:txXfrm>
        <a:off x="6538455" y="121442"/>
        <a:ext cx="1351983" cy="901321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F0EC8-72BA-45D1-8679-E59BDBC85990}">
      <dsp:nvSpPr>
        <dsp:cNvPr id="0" name=""/>
        <dsp:cNvSpPr/>
      </dsp:nvSpPr>
      <dsp:spPr>
        <a:xfrm>
          <a:off x="3870" y="121442"/>
          <a:ext cx="2253304" cy="901321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How To Drawing</a:t>
          </a:r>
          <a:endParaRPr lang="zh-TW" altLang="en-US" sz="2200" kern="1200" dirty="0"/>
        </a:p>
      </dsp:txBody>
      <dsp:txXfrm>
        <a:off x="454531" y="121442"/>
        <a:ext cx="1351983" cy="901321"/>
      </dsp:txXfrm>
    </dsp:sp>
    <dsp:sp modelId="{FDCD1637-2FE0-4A44-B730-1F807E3624CF}">
      <dsp:nvSpPr>
        <dsp:cNvPr id="0" name=""/>
        <dsp:cNvSpPr/>
      </dsp:nvSpPr>
      <dsp:spPr>
        <a:xfrm>
          <a:off x="2031845" y="121442"/>
          <a:ext cx="2253304" cy="901321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Content</a:t>
          </a:r>
          <a:endParaRPr lang="zh-TW" altLang="en-US" sz="2200" kern="1200" dirty="0"/>
        </a:p>
      </dsp:txBody>
      <dsp:txXfrm>
        <a:off x="2482506" y="121442"/>
        <a:ext cx="1351983" cy="901321"/>
      </dsp:txXfrm>
    </dsp:sp>
    <dsp:sp modelId="{6A28E921-EBAD-42EA-9044-D918B997E8BC}">
      <dsp:nvSpPr>
        <dsp:cNvPr id="0" name=""/>
        <dsp:cNvSpPr/>
      </dsp:nvSpPr>
      <dsp:spPr>
        <a:xfrm>
          <a:off x="4059819" y="121442"/>
          <a:ext cx="2253304" cy="901321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Style</a:t>
          </a:r>
          <a:endParaRPr lang="zh-TW" altLang="en-US" sz="2200" kern="1200" dirty="0"/>
        </a:p>
      </dsp:txBody>
      <dsp:txXfrm>
        <a:off x="4510480" y="121442"/>
        <a:ext cx="1351983" cy="901321"/>
      </dsp:txXfrm>
    </dsp:sp>
    <dsp:sp modelId="{065CF9D4-F2A2-44F8-BB45-502F7445BE7F}">
      <dsp:nvSpPr>
        <dsp:cNvPr id="0" name=""/>
        <dsp:cNvSpPr/>
      </dsp:nvSpPr>
      <dsp:spPr>
        <a:xfrm>
          <a:off x="6087794" y="121442"/>
          <a:ext cx="2253304" cy="901321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Start Drawing</a:t>
          </a:r>
          <a:endParaRPr lang="zh-TW" altLang="en-US" sz="2200" kern="1200" dirty="0"/>
        </a:p>
      </dsp:txBody>
      <dsp:txXfrm>
        <a:off x="6538455" y="121442"/>
        <a:ext cx="1351983" cy="901321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F0EC8-72BA-45D1-8679-E59BDBC85990}">
      <dsp:nvSpPr>
        <dsp:cNvPr id="0" name=""/>
        <dsp:cNvSpPr/>
      </dsp:nvSpPr>
      <dsp:spPr>
        <a:xfrm>
          <a:off x="3870" y="121442"/>
          <a:ext cx="2253304" cy="901321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How To Drawing</a:t>
          </a:r>
          <a:endParaRPr lang="zh-TW" altLang="en-US" sz="2200" kern="1200" dirty="0"/>
        </a:p>
      </dsp:txBody>
      <dsp:txXfrm>
        <a:off x="454531" y="121442"/>
        <a:ext cx="1351983" cy="901321"/>
      </dsp:txXfrm>
    </dsp:sp>
    <dsp:sp modelId="{FDCD1637-2FE0-4A44-B730-1F807E3624CF}">
      <dsp:nvSpPr>
        <dsp:cNvPr id="0" name=""/>
        <dsp:cNvSpPr/>
      </dsp:nvSpPr>
      <dsp:spPr>
        <a:xfrm>
          <a:off x="2031845" y="121442"/>
          <a:ext cx="2253304" cy="901321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Content</a:t>
          </a:r>
          <a:endParaRPr lang="zh-TW" altLang="en-US" sz="2200" kern="1200" dirty="0"/>
        </a:p>
      </dsp:txBody>
      <dsp:txXfrm>
        <a:off x="2482506" y="121442"/>
        <a:ext cx="1351983" cy="901321"/>
      </dsp:txXfrm>
    </dsp:sp>
    <dsp:sp modelId="{6A28E921-EBAD-42EA-9044-D918B997E8BC}">
      <dsp:nvSpPr>
        <dsp:cNvPr id="0" name=""/>
        <dsp:cNvSpPr/>
      </dsp:nvSpPr>
      <dsp:spPr>
        <a:xfrm>
          <a:off x="4059819" y="121442"/>
          <a:ext cx="2253304" cy="901321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Style</a:t>
          </a:r>
          <a:endParaRPr lang="zh-TW" altLang="en-US" sz="2200" kern="1200" dirty="0"/>
        </a:p>
      </dsp:txBody>
      <dsp:txXfrm>
        <a:off x="4510480" y="121442"/>
        <a:ext cx="1351983" cy="901321"/>
      </dsp:txXfrm>
    </dsp:sp>
    <dsp:sp modelId="{065CF9D4-F2A2-44F8-BB45-502F7445BE7F}">
      <dsp:nvSpPr>
        <dsp:cNvPr id="0" name=""/>
        <dsp:cNvSpPr/>
      </dsp:nvSpPr>
      <dsp:spPr>
        <a:xfrm>
          <a:off x="6087794" y="121442"/>
          <a:ext cx="2253304" cy="901321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Start Drawing</a:t>
          </a:r>
          <a:endParaRPr lang="zh-TW" altLang="en-US" sz="2200" kern="1200" dirty="0"/>
        </a:p>
      </dsp:txBody>
      <dsp:txXfrm>
        <a:off x="6538455" y="121442"/>
        <a:ext cx="1351983" cy="90132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F0EC8-72BA-45D1-8679-E59BDBC85990}">
      <dsp:nvSpPr>
        <dsp:cNvPr id="0" name=""/>
        <dsp:cNvSpPr/>
      </dsp:nvSpPr>
      <dsp:spPr>
        <a:xfrm>
          <a:off x="3870" y="121442"/>
          <a:ext cx="2253304" cy="901321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How To Drawing</a:t>
          </a:r>
          <a:endParaRPr lang="zh-TW" altLang="en-US" sz="2200" kern="1200" dirty="0"/>
        </a:p>
      </dsp:txBody>
      <dsp:txXfrm>
        <a:off x="454531" y="121442"/>
        <a:ext cx="1351983" cy="901321"/>
      </dsp:txXfrm>
    </dsp:sp>
    <dsp:sp modelId="{FDCD1637-2FE0-4A44-B730-1F807E3624CF}">
      <dsp:nvSpPr>
        <dsp:cNvPr id="0" name=""/>
        <dsp:cNvSpPr/>
      </dsp:nvSpPr>
      <dsp:spPr>
        <a:xfrm>
          <a:off x="2031845" y="121442"/>
          <a:ext cx="2253304" cy="901321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Content</a:t>
          </a:r>
          <a:endParaRPr lang="zh-TW" altLang="en-US" sz="2200" kern="1200" dirty="0"/>
        </a:p>
      </dsp:txBody>
      <dsp:txXfrm>
        <a:off x="2482506" y="121442"/>
        <a:ext cx="1351983" cy="901321"/>
      </dsp:txXfrm>
    </dsp:sp>
    <dsp:sp modelId="{6A28E921-EBAD-42EA-9044-D918B997E8BC}">
      <dsp:nvSpPr>
        <dsp:cNvPr id="0" name=""/>
        <dsp:cNvSpPr/>
      </dsp:nvSpPr>
      <dsp:spPr>
        <a:xfrm>
          <a:off x="4059819" y="121442"/>
          <a:ext cx="2253304" cy="901321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Style</a:t>
          </a:r>
          <a:endParaRPr lang="zh-TW" altLang="en-US" sz="2200" kern="1200" dirty="0"/>
        </a:p>
      </dsp:txBody>
      <dsp:txXfrm>
        <a:off x="4510480" y="121442"/>
        <a:ext cx="1351983" cy="901321"/>
      </dsp:txXfrm>
    </dsp:sp>
    <dsp:sp modelId="{065CF9D4-F2A2-44F8-BB45-502F7445BE7F}">
      <dsp:nvSpPr>
        <dsp:cNvPr id="0" name=""/>
        <dsp:cNvSpPr/>
      </dsp:nvSpPr>
      <dsp:spPr>
        <a:xfrm>
          <a:off x="6087794" y="121442"/>
          <a:ext cx="2253304" cy="901321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/>
            <a:t>Start Drawing</a:t>
          </a:r>
          <a:endParaRPr lang="zh-TW" altLang="en-US" sz="2200" kern="1200" dirty="0"/>
        </a:p>
      </dsp:txBody>
      <dsp:txXfrm>
        <a:off x="6538455" y="121442"/>
        <a:ext cx="1351983" cy="9013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937F1-CB8E-4EEC-A3E3-DCA3FAE4AF74}">
      <dsp:nvSpPr>
        <dsp:cNvPr id="0" name=""/>
        <dsp:cNvSpPr/>
      </dsp:nvSpPr>
      <dsp:spPr>
        <a:xfrm>
          <a:off x="0" y="1042819"/>
          <a:ext cx="8478371" cy="13904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134B1B-D00F-422F-B840-1DA3FAD5E7C0}">
      <dsp:nvSpPr>
        <dsp:cNvPr id="0" name=""/>
        <dsp:cNvSpPr/>
      </dsp:nvSpPr>
      <dsp:spPr>
        <a:xfrm>
          <a:off x="886" y="0"/>
          <a:ext cx="2287669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ETL</a:t>
          </a:r>
          <a:endParaRPr lang="zh-TW" altLang="en-US" sz="17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Extract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Transform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>
              <a:latin typeface="Arial Black" panose="020B0A04020102020204" pitchFamily="34" charset="0"/>
              <a:ea typeface="微軟正黑體" panose="020B0604030504040204" pitchFamily="34" charset="-120"/>
            </a:rPr>
            <a:t>Load</a:t>
          </a:r>
          <a:endParaRPr lang="zh-TW" altLang="en-US" sz="1300" kern="1200" dirty="0">
            <a:latin typeface="Arial Black" panose="020B0A04020102020204" pitchFamily="34" charset="0"/>
            <a:ea typeface="微軟正黑體" panose="020B0604030504040204" pitchFamily="34" charset="-120"/>
          </a:endParaRPr>
        </a:p>
      </dsp:txBody>
      <dsp:txXfrm>
        <a:off x="886" y="0"/>
        <a:ext cx="2287669" cy="1390426"/>
      </dsp:txXfrm>
    </dsp:sp>
    <dsp:sp modelId="{8D86F6FD-FDE0-4446-A881-07A6C36456E5}">
      <dsp:nvSpPr>
        <dsp:cNvPr id="0" name=""/>
        <dsp:cNvSpPr/>
      </dsp:nvSpPr>
      <dsp:spPr>
        <a:xfrm>
          <a:off x="970918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DB4B8CE8-E28F-4278-96C0-93060600C7CC}">
      <dsp:nvSpPr>
        <dsp:cNvPr id="0" name=""/>
        <dsp:cNvSpPr/>
      </dsp:nvSpPr>
      <dsp:spPr>
        <a:xfrm>
          <a:off x="2447663" y="1916820"/>
          <a:ext cx="2824654" cy="1367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1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latin typeface="Arial Black" panose="020B0A04020102020204" pitchFamily="34" charset="0"/>
            </a:rPr>
            <a:t>Analysis</a:t>
          </a:r>
          <a:endParaRPr lang="zh-TW" altLang="en-US" sz="2200" kern="1200" dirty="0">
            <a:latin typeface="Arial Black" panose="020B0A04020102020204" pitchFamily="34" charset="0"/>
          </a:endParaRP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>
              <a:solidFill>
                <a:srgbClr val="C00000"/>
              </a:solidFill>
              <a:latin typeface="Arial Black" panose="020B0A04020102020204" pitchFamily="34" charset="0"/>
            </a:rPr>
            <a:t>Text Mining</a:t>
          </a:r>
          <a:endParaRPr lang="zh-TW" altLang="en-US" sz="2800" kern="1200" dirty="0">
            <a:solidFill>
              <a:srgbClr val="C00000"/>
            </a:solidFill>
            <a:latin typeface="Arial Black" panose="020B0A04020102020204" pitchFamily="34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latin typeface="Arial Black" panose="020B0A04020102020204" pitchFamily="34" charset="0"/>
            </a:rPr>
            <a:t>Color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latin typeface="Arial Black" panose="020B0A04020102020204" pitchFamily="34" charset="0"/>
            </a:rPr>
            <a:t>Style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>
              <a:latin typeface="Arial Black" panose="020B0A04020102020204" pitchFamily="34" charset="0"/>
            </a:rPr>
            <a:t>Scene</a:t>
          </a:r>
        </a:p>
      </dsp:txBody>
      <dsp:txXfrm>
        <a:off x="2447663" y="1916820"/>
        <a:ext cx="2824654" cy="1367039"/>
      </dsp:txXfrm>
    </dsp:sp>
    <dsp:sp modelId="{E4FF5078-43DC-4F54-9CBD-4A9ED75C99FE}">
      <dsp:nvSpPr>
        <dsp:cNvPr id="0" name=""/>
        <dsp:cNvSpPr/>
      </dsp:nvSpPr>
      <dsp:spPr>
        <a:xfrm>
          <a:off x="3641463" y="1570075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8AD4F3D8-EC46-48E3-BC91-A137B672D776}">
      <dsp:nvSpPr>
        <dsp:cNvPr id="0" name=""/>
        <dsp:cNvSpPr/>
      </dsp:nvSpPr>
      <dsp:spPr>
        <a:xfrm>
          <a:off x="5341977" y="0"/>
          <a:ext cx="2287669" cy="1390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Arial Black" panose="020B0A04020102020204" pitchFamily="34" charset="0"/>
            </a:rPr>
            <a:t>Create Art!</a:t>
          </a:r>
          <a:endParaRPr lang="en-US" sz="1700" kern="1200" dirty="0">
            <a:latin typeface="Arial Black" panose="020B0A04020102020204" pitchFamily="34" charset="0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rial Black" panose="020B0A04020102020204" pitchFamily="34" charset="0"/>
            </a:rPr>
            <a:t>Neural Art</a:t>
          </a:r>
          <a:endParaRPr lang="en-US" sz="1300" kern="1200" dirty="0">
            <a:latin typeface="Arial Black" panose="020B0A04020102020204" pitchFamily="34" charset="0"/>
          </a:endParaRPr>
        </a:p>
      </dsp:txBody>
      <dsp:txXfrm>
        <a:off x="5341977" y="0"/>
        <a:ext cx="2287669" cy="1390426"/>
      </dsp:txXfrm>
    </dsp:sp>
    <dsp:sp modelId="{765EFE06-2CCB-4941-8947-60E7959DD08D}">
      <dsp:nvSpPr>
        <dsp:cNvPr id="0" name=""/>
        <dsp:cNvSpPr/>
      </dsp:nvSpPr>
      <dsp:spPr>
        <a:xfrm>
          <a:off x="6312009" y="1564229"/>
          <a:ext cx="347606" cy="34760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E592A-AA9F-44C7-85C5-0F397152E750}">
      <dsp:nvSpPr>
        <dsp:cNvPr id="0" name=""/>
        <dsp:cNvSpPr/>
      </dsp:nvSpPr>
      <dsp:spPr>
        <a:xfrm>
          <a:off x="273491" y="453745"/>
          <a:ext cx="1256042" cy="413923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Purpose of text mining 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73491" y="453745"/>
        <a:ext cx="1256042" cy="413923"/>
      </dsp:txXfrm>
    </dsp:sp>
    <dsp:sp modelId="{EE9F8885-B9A8-4969-B129-4C0C3458806C}">
      <dsp:nvSpPr>
        <dsp:cNvPr id="0" name=""/>
        <dsp:cNvSpPr/>
      </dsp:nvSpPr>
      <dsp:spPr>
        <a:xfrm>
          <a:off x="272064" y="327855"/>
          <a:ext cx="99912" cy="9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C2E8355-0B90-48A1-9927-109156DE42E4}">
      <dsp:nvSpPr>
        <dsp:cNvPr id="0" name=""/>
        <dsp:cNvSpPr/>
      </dsp:nvSpPr>
      <dsp:spPr>
        <a:xfrm>
          <a:off x="342002" y="187978"/>
          <a:ext cx="99912" cy="9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B2F892-45B6-4FFB-8AFC-33F21988A244}">
      <dsp:nvSpPr>
        <dsp:cNvPr id="0" name=""/>
        <dsp:cNvSpPr/>
      </dsp:nvSpPr>
      <dsp:spPr>
        <a:xfrm>
          <a:off x="509855" y="215953"/>
          <a:ext cx="157005" cy="15700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E3DBB1-7D53-4B1F-BA25-45D25B64A8AF}">
      <dsp:nvSpPr>
        <dsp:cNvPr id="0" name=""/>
        <dsp:cNvSpPr/>
      </dsp:nvSpPr>
      <dsp:spPr>
        <a:xfrm>
          <a:off x="649733" y="62088"/>
          <a:ext cx="99912" cy="9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FD3F49D-5574-43B7-944A-A4578E640D11}">
      <dsp:nvSpPr>
        <dsp:cNvPr id="0" name=""/>
        <dsp:cNvSpPr/>
      </dsp:nvSpPr>
      <dsp:spPr>
        <a:xfrm>
          <a:off x="831574" y="6137"/>
          <a:ext cx="99912" cy="9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832C90F-1725-445E-B84F-3257BC02EC34}">
      <dsp:nvSpPr>
        <dsp:cNvPr id="0" name=""/>
        <dsp:cNvSpPr/>
      </dsp:nvSpPr>
      <dsp:spPr>
        <a:xfrm>
          <a:off x="1055377" y="104051"/>
          <a:ext cx="99912" cy="9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0C0E17-F6E6-4CD2-9792-46427822CD88}">
      <dsp:nvSpPr>
        <dsp:cNvPr id="0" name=""/>
        <dsp:cNvSpPr/>
      </dsp:nvSpPr>
      <dsp:spPr>
        <a:xfrm>
          <a:off x="1195255" y="173990"/>
          <a:ext cx="157005" cy="15700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801A38-35BF-41B6-99B4-7A0E1F391978}">
      <dsp:nvSpPr>
        <dsp:cNvPr id="0" name=""/>
        <dsp:cNvSpPr/>
      </dsp:nvSpPr>
      <dsp:spPr>
        <a:xfrm>
          <a:off x="1391083" y="327855"/>
          <a:ext cx="99912" cy="9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1B7303-6818-4C7C-A82A-9A97AFC825B7}">
      <dsp:nvSpPr>
        <dsp:cNvPr id="0" name=""/>
        <dsp:cNvSpPr/>
      </dsp:nvSpPr>
      <dsp:spPr>
        <a:xfrm>
          <a:off x="1475010" y="481720"/>
          <a:ext cx="99912" cy="9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42BC6D-E7AB-4D1F-8FBA-8B83DFC672F5}">
      <dsp:nvSpPr>
        <dsp:cNvPr id="0" name=""/>
        <dsp:cNvSpPr/>
      </dsp:nvSpPr>
      <dsp:spPr>
        <a:xfrm>
          <a:off x="747647" y="187978"/>
          <a:ext cx="256917" cy="25691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4AEB60-6A27-4685-AC2E-B7B8317C3DC3}">
      <dsp:nvSpPr>
        <dsp:cNvPr id="0" name=""/>
        <dsp:cNvSpPr/>
      </dsp:nvSpPr>
      <dsp:spPr>
        <a:xfrm>
          <a:off x="202125" y="719512"/>
          <a:ext cx="99912" cy="9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FD7D7F6-A749-44B4-9FE3-DFB56A915783}">
      <dsp:nvSpPr>
        <dsp:cNvPr id="0" name=""/>
        <dsp:cNvSpPr/>
      </dsp:nvSpPr>
      <dsp:spPr>
        <a:xfrm>
          <a:off x="286051" y="845402"/>
          <a:ext cx="157005" cy="15700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A11C3D-3C65-4CA5-9CC9-5C953E26F6AB}">
      <dsp:nvSpPr>
        <dsp:cNvPr id="0" name=""/>
        <dsp:cNvSpPr/>
      </dsp:nvSpPr>
      <dsp:spPr>
        <a:xfrm>
          <a:off x="495868" y="957304"/>
          <a:ext cx="228371" cy="2283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7C3697-CD38-46C7-A58F-F38C18841189}">
      <dsp:nvSpPr>
        <dsp:cNvPr id="0" name=""/>
        <dsp:cNvSpPr/>
      </dsp:nvSpPr>
      <dsp:spPr>
        <a:xfrm>
          <a:off x="789610" y="1139144"/>
          <a:ext cx="99912" cy="9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1DECCA-A78F-496E-A035-C3D3C9C86829}">
      <dsp:nvSpPr>
        <dsp:cNvPr id="0" name=""/>
        <dsp:cNvSpPr/>
      </dsp:nvSpPr>
      <dsp:spPr>
        <a:xfrm>
          <a:off x="845561" y="957304"/>
          <a:ext cx="157005" cy="15700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4AC9AC-840D-4347-9B64-20512D3AEE7B}">
      <dsp:nvSpPr>
        <dsp:cNvPr id="0" name=""/>
        <dsp:cNvSpPr/>
      </dsp:nvSpPr>
      <dsp:spPr>
        <a:xfrm>
          <a:off x="985439" y="1153132"/>
          <a:ext cx="99912" cy="999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630040-E39E-41C0-AFE9-9BAE1DD9632B}">
      <dsp:nvSpPr>
        <dsp:cNvPr id="0" name=""/>
        <dsp:cNvSpPr/>
      </dsp:nvSpPr>
      <dsp:spPr>
        <a:xfrm>
          <a:off x="1111328" y="929328"/>
          <a:ext cx="228371" cy="2283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6A16AE1-23B2-4E42-A042-76D299FF4ED6}">
      <dsp:nvSpPr>
        <dsp:cNvPr id="0" name=""/>
        <dsp:cNvSpPr/>
      </dsp:nvSpPr>
      <dsp:spPr>
        <a:xfrm>
          <a:off x="1419059" y="873377"/>
          <a:ext cx="157005" cy="15700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DED356D-BAED-44C3-B6CD-95A7D2E9884C}">
      <dsp:nvSpPr>
        <dsp:cNvPr id="0" name=""/>
        <dsp:cNvSpPr/>
      </dsp:nvSpPr>
      <dsp:spPr>
        <a:xfrm>
          <a:off x="1576064" y="215721"/>
          <a:ext cx="461102" cy="880294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C84EF8E-E85D-41D8-BB54-9E92AD8F2CC1}">
      <dsp:nvSpPr>
        <dsp:cNvPr id="0" name=""/>
        <dsp:cNvSpPr/>
      </dsp:nvSpPr>
      <dsp:spPr>
        <a:xfrm>
          <a:off x="2037166" y="216148"/>
          <a:ext cx="1257551" cy="880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Tools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037166" y="216148"/>
        <a:ext cx="1257551" cy="880285"/>
      </dsp:txXfrm>
    </dsp:sp>
    <dsp:sp modelId="{923A737C-062A-47A9-9DF1-6AEFDD99C681}">
      <dsp:nvSpPr>
        <dsp:cNvPr id="0" name=""/>
        <dsp:cNvSpPr/>
      </dsp:nvSpPr>
      <dsp:spPr>
        <a:xfrm>
          <a:off x="3294718" y="215721"/>
          <a:ext cx="461102" cy="880294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B378831-046A-4EB1-80B7-55E3B19FB938}">
      <dsp:nvSpPr>
        <dsp:cNvPr id="0" name=""/>
        <dsp:cNvSpPr/>
      </dsp:nvSpPr>
      <dsp:spPr>
        <a:xfrm>
          <a:off x="3755820" y="216148"/>
          <a:ext cx="1257551" cy="880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err="1">
              <a:latin typeface="Arial Black" panose="020B0A04020102020204" pitchFamily="34" charset="0"/>
            </a:rPr>
            <a:t>Ngram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55820" y="216148"/>
        <a:ext cx="1257551" cy="880285"/>
      </dsp:txXfrm>
    </dsp:sp>
    <dsp:sp modelId="{2CE320A8-0F8B-4078-BE9D-552723800056}">
      <dsp:nvSpPr>
        <dsp:cNvPr id="0" name=""/>
        <dsp:cNvSpPr/>
      </dsp:nvSpPr>
      <dsp:spPr>
        <a:xfrm>
          <a:off x="5013371" y="215721"/>
          <a:ext cx="461102" cy="880294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C59D606-D654-48D3-B691-27367D929E52}">
      <dsp:nvSpPr>
        <dsp:cNvPr id="0" name=""/>
        <dsp:cNvSpPr/>
      </dsp:nvSpPr>
      <dsp:spPr>
        <a:xfrm>
          <a:off x="5474473" y="216148"/>
          <a:ext cx="1257551" cy="880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TF-IDF</a:t>
          </a:r>
        </a:p>
      </dsp:txBody>
      <dsp:txXfrm>
        <a:off x="5474473" y="216148"/>
        <a:ext cx="1257551" cy="880285"/>
      </dsp:txXfrm>
    </dsp:sp>
    <dsp:sp modelId="{27294361-60C9-4609-8CFB-BC09384A3935}">
      <dsp:nvSpPr>
        <dsp:cNvPr id="0" name=""/>
        <dsp:cNvSpPr/>
      </dsp:nvSpPr>
      <dsp:spPr>
        <a:xfrm>
          <a:off x="6732025" y="215721"/>
          <a:ext cx="461102" cy="880294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4E4F07F-9341-4C8C-A931-A855374A4110}">
      <dsp:nvSpPr>
        <dsp:cNvPr id="0" name=""/>
        <dsp:cNvSpPr/>
      </dsp:nvSpPr>
      <dsp:spPr>
        <a:xfrm>
          <a:off x="7193127" y="89541"/>
          <a:ext cx="1297303" cy="117577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Word2vec</a:t>
          </a:r>
        </a:p>
      </dsp:txBody>
      <dsp:txXfrm>
        <a:off x="7383113" y="261730"/>
        <a:ext cx="917331" cy="831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B910A-7577-409D-A8A2-E02135AAFC95}">
      <dsp:nvSpPr>
        <dsp:cNvPr id="0" name=""/>
        <dsp:cNvSpPr/>
      </dsp:nvSpPr>
      <dsp:spPr>
        <a:xfrm>
          <a:off x="89975" y="476693"/>
          <a:ext cx="1313003" cy="432694"/>
        </a:xfrm>
        <a:prstGeom prst="rect">
          <a:avLst/>
        </a:prstGeom>
        <a:solidFill>
          <a:schemeClr val="bg1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Purpose of text mining 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89975" y="476693"/>
        <a:ext cx="1313003" cy="432694"/>
      </dsp:txXfrm>
    </dsp:sp>
    <dsp:sp modelId="{6C1657B2-B9D0-491C-BB2F-488880D69E92}">
      <dsp:nvSpPr>
        <dsp:cNvPr id="0" name=""/>
        <dsp:cNvSpPr/>
      </dsp:nvSpPr>
      <dsp:spPr>
        <a:xfrm>
          <a:off x="88483" y="345094"/>
          <a:ext cx="104443" cy="1044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316FE43-819C-4C60-AF85-0401747CDF75}">
      <dsp:nvSpPr>
        <dsp:cNvPr id="0" name=""/>
        <dsp:cNvSpPr/>
      </dsp:nvSpPr>
      <dsp:spPr>
        <a:xfrm>
          <a:off x="161593" y="198873"/>
          <a:ext cx="104443" cy="1044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0BEB73-A0F8-45DA-A536-D7D006E400E3}">
      <dsp:nvSpPr>
        <dsp:cNvPr id="0" name=""/>
        <dsp:cNvSpPr/>
      </dsp:nvSpPr>
      <dsp:spPr>
        <a:xfrm>
          <a:off x="337058" y="228117"/>
          <a:ext cx="164125" cy="1641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5ADB9DE-1924-4EB6-9D95-6C30C974BE44}">
      <dsp:nvSpPr>
        <dsp:cNvPr id="0" name=""/>
        <dsp:cNvSpPr/>
      </dsp:nvSpPr>
      <dsp:spPr>
        <a:xfrm>
          <a:off x="483279" y="67274"/>
          <a:ext cx="104443" cy="1044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5D9DB2-0909-4A87-9570-A69E686BDBCB}">
      <dsp:nvSpPr>
        <dsp:cNvPr id="0" name=""/>
        <dsp:cNvSpPr/>
      </dsp:nvSpPr>
      <dsp:spPr>
        <a:xfrm>
          <a:off x="673366" y="8786"/>
          <a:ext cx="104443" cy="1044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CE874A-1EC4-49BA-8389-1D9FF1D93C69}">
      <dsp:nvSpPr>
        <dsp:cNvPr id="0" name=""/>
        <dsp:cNvSpPr/>
      </dsp:nvSpPr>
      <dsp:spPr>
        <a:xfrm>
          <a:off x="907319" y="111141"/>
          <a:ext cx="104443" cy="1044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F3611F-43E1-4CF3-B2CB-0B5C7E57BEA4}">
      <dsp:nvSpPr>
        <dsp:cNvPr id="0" name=""/>
        <dsp:cNvSpPr/>
      </dsp:nvSpPr>
      <dsp:spPr>
        <a:xfrm>
          <a:off x="1053540" y="184251"/>
          <a:ext cx="164125" cy="1641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195BCE-15B6-4700-B531-87D8B764B9FB}">
      <dsp:nvSpPr>
        <dsp:cNvPr id="0" name=""/>
        <dsp:cNvSpPr/>
      </dsp:nvSpPr>
      <dsp:spPr>
        <a:xfrm>
          <a:off x="1258249" y="345094"/>
          <a:ext cx="104443" cy="1044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88941D-FDF3-493D-8EF5-D305C5EBE730}">
      <dsp:nvSpPr>
        <dsp:cNvPr id="0" name=""/>
        <dsp:cNvSpPr/>
      </dsp:nvSpPr>
      <dsp:spPr>
        <a:xfrm>
          <a:off x="1345982" y="505937"/>
          <a:ext cx="104443" cy="1044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E10E3D3-A208-4B15-A150-21AAB86BA030}">
      <dsp:nvSpPr>
        <dsp:cNvPr id="0" name=""/>
        <dsp:cNvSpPr/>
      </dsp:nvSpPr>
      <dsp:spPr>
        <a:xfrm>
          <a:off x="585634" y="198873"/>
          <a:ext cx="268568" cy="26856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3480BFB-B6F6-4744-8F40-823B945C2E9D}">
      <dsp:nvSpPr>
        <dsp:cNvPr id="0" name=""/>
        <dsp:cNvSpPr/>
      </dsp:nvSpPr>
      <dsp:spPr>
        <a:xfrm>
          <a:off x="15373" y="754512"/>
          <a:ext cx="104443" cy="1044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A2A1F86-91C6-42D4-AA5B-593C0C7E9877}">
      <dsp:nvSpPr>
        <dsp:cNvPr id="0" name=""/>
        <dsp:cNvSpPr/>
      </dsp:nvSpPr>
      <dsp:spPr>
        <a:xfrm>
          <a:off x="103105" y="886111"/>
          <a:ext cx="164125" cy="1641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131FEF6-B919-4821-8985-02218C85B27F}">
      <dsp:nvSpPr>
        <dsp:cNvPr id="0" name=""/>
        <dsp:cNvSpPr/>
      </dsp:nvSpPr>
      <dsp:spPr>
        <a:xfrm>
          <a:off x="322436" y="1003087"/>
          <a:ext cx="238727" cy="2387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851A72-5078-4CED-9505-E99DD1851E1C}">
      <dsp:nvSpPr>
        <dsp:cNvPr id="0" name=""/>
        <dsp:cNvSpPr/>
      </dsp:nvSpPr>
      <dsp:spPr>
        <a:xfrm>
          <a:off x="629500" y="1193174"/>
          <a:ext cx="104443" cy="1044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1DEB32F-73C4-46D2-B0B7-59F73CE68A11}">
      <dsp:nvSpPr>
        <dsp:cNvPr id="0" name=""/>
        <dsp:cNvSpPr/>
      </dsp:nvSpPr>
      <dsp:spPr>
        <a:xfrm>
          <a:off x="687988" y="1003087"/>
          <a:ext cx="164125" cy="1641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024A3C-8A51-4F84-8C6A-88E9E3B2C416}">
      <dsp:nvSpPr>
        <dsp:cNvPr id="0" name=""/>
        <dsp:cNvSpPr/>
      </dsp:nvSpPr>
      <dsp:spPr>
        <a:xfrm>
          <a:off x="834209" y="1207797"/>
          <a:ext cx="104443" cy="1044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6ED21D-412A-49A6-93DE-822EDFA93796}">
      <dsp:nvSpPr>
        <dsp:cNvPr id="0" name=""/>
        <dsp:cNvSpPr/>
      </dsp:nvSpPr>
      <dsp:spPr>
        <a:xfrm>
          <a:off x="965808" y="973843"/>
          <a:ext cx="238727" cy="2387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87F7942-B074-45A7-B596-A3A7B30FF7C0}">
      <dsp:nvSpPr>
        <dsp:cNvPr id="0" name=""/>
        <dsp:cNvSpPr/>
      </dsp:nvSpPr>
      <dsp:spPr>
        <a:xfrm>
          <a:off x="1287494" y="915355"/>
          <a:ext cx="164125" cy="1641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0D07809-9D88-44BC-BDF4-61139887EA62}">
      <dsp:nvSpPr>
        <dsp:cNvPr id="0" name=""/>
        <dsp:cNvSpPr/>
      </dsp:nvSpPr>
      <dsp:spPr>
        <a:xfrm>
          <a:off x="1451619" y="227874"/>
          <a:ext cx="482012" cy="920215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5F7078F-A0D0-438A-9B90-DCDF5815CA8C}">
      <dsp:nvSpPr>
        <dsp:cNvPr id="0" name=""/>
        <dsp:cNvSpPr/>
      </dsp:nvSpPr>
      <dsp:spPr>
        <a:xfrm>
          <a:off x="1933632" y="228321"/>
          <a:ext cx="1314580" cy="92020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Tools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1933632" y="228321"/>
        <a:ext cx="1314580" cy="920206"/>
      </dsp:txXfrm>
    </dsp:sp>
    <dsp:sp modelId="{FA824B41-EAA0-43A5-80AA-41C8D549F36A}">
      <dsp:nvSpPr>
        <dsp:cNvPr id="0" name=""/>
        <dsp:cNvSpPr/>
      </dsp:nvSpPr>
      <dsp:spPr>
        <a:xfrm>
          <a:off x="3248212" y="227874"/>
          <a:ext cx="482012" cy="920215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DDD7BE9-79AB-48B5-8329-EE48822E8181}">
      <dsp:nvSpPr>
        <dsp:cNvPr id="0" name=""/>
        <dsp:cNvSpPr/>
      </dsp:nvSpPr>
      <dsp:spPr>
        <a:xfrm>
          <a:off x="3730225" y="228321"/>
          <a:ext cx="1314580" cy="920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err="1">
              <a:latin typeface="Arial Black" panose="020B0A04020102020204" pitchFamily="34" charset="0"/>
            </a:rPr>
            <a:t>Ngram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30225" y="228321"/>
        <a:ext cx="1314580" cy="920206"/>
      </dsp:txXfrm>
    </dsp:sp>
    <dsp:sp modelId="{B5483E8A-1D37-4CDE-9804-DC26DAA4D38D}">
      <dsp:nvSpPr>
        <dsp:cNvPr id="0" name=""/>
        <dsp:cNvSpPr/>
      </dsp:nvSpPr>
      <dsp:spPr>
        <a:xfrm>
          <a:off x="5044806" y="227874"/>
          <a:ext cx="482012" cy="920215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3225E6C-330F-4FF7-9577-40F769F27963}">
      <dsp:nvSpPr>
        <dsp:cNvPr id="0" name=""/>
        <dsp:cNvSpPr/>
      </dsp:nvSpPr>
      <dsp:spPr>
        <a:xfrm>
          <a:off x="5526819" y="228321"/>
          <a:ext cx="1314580" cy="920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TF-IDF</a:t>
          </a:r>
        </a:p>
      </dsp:txBody>
      <dsp:txXfrm>
        <a:off x="5526819" y="228321"/>
        <a:ext cx="1314580" cy="920206"/>
      </dsp:txXfrm>
    </dsp:sp>
    <dsp:sp modelId="{5E474C67-9B90-4B44-943E-3486EC6794B4}">
      <dsp:nvSpPr>
        <dsp:cNvPr id="0" name=""/>
        <dsp:cNvSpPr/>
      </dsp:nvSpPr>
      <dsp:spPr>
        <a:xfrm>
          <a:off x="6841399" y="227874"/>
          <a:ext cx="482012" cy="920215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BEEA16-B0AD-42A3-8028-78A8A578B351}">
      <dsp:nvSpPr>
        <dsp:cNvPr id="0" name=""/>
        <dsp:cNvSpPr/>
      </dsp:nvSpPr>
      <dsp:spPr>
        <a:xfrm>
          <a:off x="7323412" y="95973"/>
          <a:ext cx="1312993" cy="12290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Word2vec</a:t>
          </a:r>
        </a:p>
      </dsp:txBody>
      <dsp:txXfrm>
        <a:off x="7515695" y="275970"/>
        <a:ext cx="928427" cy="8691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3A3F2-05B7-4D96-AF3F-49F665A5C8EB}">
      <dsp:nvSpPr>
        <dsp:cNvPr id="0" name=""/>
        <dsp:cNvSpPr/>
      </dsp:nvSpPr>
      <dsp:spPr>
        <a:xfrm>
          <a:off x="406531" y="440164"/>
          <a:ext cx="1219764" cy="401967"/>
        </a:xfrm>
        <a:prstGeom prst="rect">
          <a:avLst/>
        </a:prstGeom>
        <a:solidFill>
          <a:schemeClr val="bg1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Purpose of text mining 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406531" y="440164"/>
        <a:ext cx="1219764" cy="401967"/>
      </dsp:txXfrm>
    </dsp:sp>
    <dsp:sp modelId="{C631F84A-38CC-4A77-93D7-48EE208C3E9A}">
      <dsp:nvSpPr>
        <dsp:cNvPr id="0" name=""/>
        <dsp:cNvSpPr/>
      </dsp:nvSpPr>
      <dsp:spPr>
        <a:xfrm>
          <a:off x="405145" y="317910"/>
          <a:ext cx="97026" cy="970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BCB966-2097-43BD-A2C6-92CEB3113CD5}">
      <dsp:nvSpPr>
        <dsp:cNvPr id="0" name=""/>
        <dsp:cNvSpPr/>
      </dsp:nvSpPr>
      <dsp:spPr>
        <a:xfrm>
          <a:off x="473064" y="182073"/>
          <a:ext cx="97026" cy="970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A72E856-E14D-4429-BB74-CD092282B43B}">
      <dsp:nvSpPr>
        <dsp:cNvPr id="0" name=""/>
        <dsp:cNvSpPr/>
      </dsp:nvSpPr>
      <dsp:spPr>
        <a:xfrm>
          <a:off x="636069" y="209240"/>
          <a:ext cx="152470" cy="1524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F72E11-0D79-443C-A3A4-45FC7BC0314D}">
      <dsp:nvSpPr>
        <dsp:cNvPr id="0" name=""/>
        <dsp:cNvSpPr/>
      </dsp:nvSpPr>
      <dsp:spPr>
        <a:xfrm>
          <a:off x="771906" y="59819"/>
          <a:ext cx="97026" cy="970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B6AAE4C-5EDD-4FC5-B712-5AE5D59BA320}">
      <dsp:nvSpPr>
        <dsp:cNvPr id="0" name=""/>
        <dsp:cNvSpPr/>
      </dsp:nvSpPr>
      <dsp:spPr>
        <a:xfrm>
          <a:off x="948495" y="5484"/>
          <a:ext cx="97026" cy="970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0373D39-C615-4E0B-9813-35839C5621B9}">
      <dsp:nvSpPr>
        <dsp:cNvPr id="0" name=""/>
        <dsp:cNvSpPr/>
      </dsp:nvSpPr>
      <dsp:spPr>
        <a:xfrm>
          <a:off x="1165835" y="100570"/>
          <a:ext cx="97026" cy="970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D03958-616A-40EA-9746-6F884F541D38}">
      <dsp:nvSpPr>
        <dsp:cNvPr id="0" name=""/>
        <dsp:cNvSpPr/>
      </dsp:nvSpPr>
      <dsp:spPr>
        <a:xfrm>
          <a:off x="1301672" y="168489"/>
          <a:ext cx="152470" cy="1524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311B0AD-EABE-4571-B8DA-CFFDD8DBFCE5}">
      <dsp:nvSpPr>
        <dsp:cNvPr id="0" name=""/>
        <dsp:cNvSpPr/>
      </dsp:nvSpPr>
      <dsp:spPr>
        <a:xfrm>
          <a:off x="1491844" y="317910"/>
          <a:ext cx="97026" cy="970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D18D1BC-8D6A-4375-BFA5-31334A482342}">
      <dsp:nvSpPr>
        <dsp:cNvPr id="0" name=""/>
        <dsp:cNvSpPr/>
      </dsp:nvSpPr>
      <dsp:spPr>
        <a:xfrm>
          <a:off x="1573347" y="467331"/>
          <a:ext cx="97026" cy="970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E6E0ED-970D-4519-9C02-DD708DC56E51}">
      <dsp:nvSpPr>
        <dsp:cNvPr id="0" name=""/>
        <dsp:cNvSpPr/>
      </dsp:nvSpPr>
      <dsp:spPr>
        <a:xfrm>
          <a:off x="866992" y="182073"/>
          <a:ext cx="249497" cy="24949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155D7AE-B9DF-4290-AF47-A59E4394F087}">
      <dsp:nvSpPr>
        <dsp:cNvPr id="0" name=""/>
        <dsp:cNvSpPr/>
      </dsp:nvSpPr>
      <dsp:spPr>
        <a:xfrm>
          <a:off x="337226" y="698255"/>
          <a:ext cx="97026" cy="970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2509CF6-9BFD-4A50-B574-9E0B5EECAC1C}">
      <dsp:nvSpPr>
        <dsp:cNvPr id="0" name=""/>
        <dsp:cNvSpPr/>
      </dsp:nvSpPr>
      <dsp:spPr>
        <a:xfrm>
          <a:off x="418729" y="820508"/>
          <a:ext cx="152470" cy="1524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99833A-0593-4F11-930C-18BF3CBF80F5}">
      <dsp:nvSpPr>
        <dsp:cNvPr id="0" name=""/>
        <dsp:cNvSpPr/>
      </dsp:nvSpPr>
      <dsp:spPr>
        <a:xfrm>
          <a:off x="622485" y="929178"/>
          <a:ext cx="221775" cy="22177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C50B6EE-2DC2-49A8-A3C3-FF8E09B24DF0}">
      <dsp:nvSpPr>
        <dsp:cNvPr id="0" name=""/>
        <dsp:cNvSpPr/>
      </dsp:nvSpPr>
      <dsp:spPr>
        <a:xfrm>
          <a:off x="907744" y="1105767"/>
          <a:ext cx="97026" cy="970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064C6D-1834-46F5-B39D-8911914189BE}">
      <dsp:nvSpPr>
        <dsp:cNvPr id="0" name=""/>
        <dsp:cNvSpPr/>
      </dsp:nvSpPr>
      <dsp:spPr>
        <a:xfrm>
          <a:off x="962078" y="929178"/>
          <a:ext cx="152470" cy="1524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96DD95C-7EDD-4C7B-B85D-824D124D0AE9}">
      <dsp:nvSpPr>
        <dsp:cNvPr id="0" name=""/>
        <dsp:cNvSpPr/>
      </dsp:nvSpPr>
      <dsp:spPr>
        <a:xfrm>
          <a:off x="1097916" y="1119351"/>
          <a:ext cx="97026" cy="970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394008-270F-4CBB-8A03-42F3E7B7DE94}">
      <dsp:nvSpPr>
        <dsp:cNvPr id="0" name=""/>
        <dsp:cNvSpPr/>
      </dsp:nvSpPr>
      <dsp:spPr>
        <a:xfrm>
          <a:off x="1220170" y="902011"/>
          <a:ext cx="221775" cy="22177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234845C-D194-4E9C-92B4-0E0605C91678}">
      <dsp:nvSpPr>
        <dsp:cNvPr id="0" name=""/>
        <dsp:cNvSpPr/>
      </dsp:nvSpPr>
      <dsp:spPr>
        <a:xfrm>
          <a:off x="1519012" y="847676"/>
          <a:ext cx="152470" cy="1524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5BAD00-D2FC-4365-9474-56B86A2D9764}">
      <dsp:nvSpPr>
        <dsp:cNvPr id="0" name=""/>
        <dsp:cNvSpPr/>
      </dsp:nvSpPr>
      <dsp:spPr>
        <a:xfrm>
          <a:off x="1671482" y="209014"/>
          <a:ext cx="447784" cy="8548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199C46-5069-4200-B7BE-2E10203E37FD}">
      <dsp:nvSpPr>
        <dsp:cNvPr id="0" name=""/>
        <dsp:cNvSpPr/>
      </dsp:nvSpPr>
      <dsp:spPr>
        <a:xfrm>
          <a:off x="2119267" y="209429"/>
          <a:ext cx="1221229" cy="85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Tools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2119267" y="209429"/>
        <a:ext cx="1221229" cy="854860"/>
      </dsp:txXfrm>
    </dsp:sp>
    <dsp:sp modelId="{08F4778E-B0F0-4672-9752-6DC092E39EFB}">
      <dsp:nvSpPr>
        <dsp:cNvPr id="0" name=""/>
        <dsp:cNvSpPr/>
      </dsp:nvSpPr>
      <dsp:spPr>
        <a:xfrm>
          <a:off x="3340497" y="209014"/>
          <a:ext cx="447784" cy="8548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801F0E6-EF46-4D1F-BED8-5834C4CF45BA}">
      <dsp:nvSpPr>
        <dsp:cNvPr id="0" name=""/>
        <dsp:cNvSpPr/>
      </dsp:nvSpPr>
      <dsp:spPr>
        <a:xfrm>
          <a:off x="3788281" y="209429"/>
          <a:ext cx="1221229" cy="85486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err="1">
              <a:latin typeface="Arial Black" panose="020B0A04020102020204" pitchFamily="34" charset="0"/>
            </a:rPr>
            <a:t>Ngram</a:t>
          </a:r>
          <a:endParaRPr lang="zh-TW" altLang="en-US" sz="1200" kern="1200" dirty="0">
            <a:latin typeface="Arial Black" panose="020B0A04020102020204" pitchFamily="34" charset="0"/>
          </a:endParaRPr>
        </a:p>
      </dsp:txBody>
      <dsp:txXfrm>
        <a:off x="3788281" y="209429"/>
        <a:ext cx="1221229" cy="854860"/>
      </dsp:txXfrm>
    </dsp:sp>
    <dsp:sp modelId="{637E8FA4-ABBC-4DE7-B641-FC1BCBA989C9}">
      <dsp:nvSpPr>
        <dsp:cNvPr id="0" name=""/>
        <dsp:cNvSpPr/>
      </dsp:nvSpPr>
      <dsp:spPr>
        <a:xfrm>
          <a:off x="5009511" y="209014"/>
          <a:ext cx="447784" cy="8548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8598E6-6F72-4009-8269-66EE2AAAF3F5}">
      <dsp:nvSpPr>
        <dsp:cNvPr id="0" name=""/>
        <dsp:cNvSpPr/>
      </dsp:nvSpPr>
      <dsp:spPr>
        <a:xfrm>
          <a:off x="5457295" y="209429"/>
          <a:ext cx="1221229" cy="85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TF-IDF</a:t>
          </a:r>
        </a:p>
      </dsp:txBody>
      <dsp:txXfrm>
        <a:off x="5457295" y="209429"/>
        <a:ext cx="1221229" cy="854860"/>
      </dsp:txXfrm>
    </dsp:sp>
    <dsp:sp modelId="{712470ED-F23F-455C-BCFD-21830F9E969E}">
      <dsp:nvSpPr>
        <dsp:cNvPr id="0" name=""/>
        <dsp:cNvSpPr/>
      </dsp:nvSpPr>
      <dsp:spPr>
        <a:xfrm>
          <a:off x="6678525" y="209014"/>
          <a:ext cx="447784" cy="8548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7332279-DB2B-4E30-B749-A62E5AC92734}">
      <dsp:nvSpPr>
        <dsp:cNvPr id="0" name=""/>
        <dsp:cNvSpPr/>
      </dsp:nvSpPr>
      <dsp:spPr>
        <a:xfrm>
          <a:off x="7126309" y="40022"/>
          <a:ext cx="1263249" cy="123473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>
              <a:latin typeface="Arial Black" panose="020B0A04020102020204" pitchFamily="34" charset="0"/>
            </a:rPr>
            <a:t>Word2vec</a:t>
          </a:r>
        </a:p>
      </dsp:txBody>
      <dsp:txXfrm>
        <a:off x="7311308" y="220845"/>
        <a:ext cx="893251" cy="873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1E2CE32-F4EA-4625-98E1-4C1AAC9D149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13104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65A4F74-CC30-4889-96D1-0C252EAA2E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7617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103A3-A8A5-401C-B528-B2DFC62F253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15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8581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6712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409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28355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8434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29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7584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30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20347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31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5066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32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87984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33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1816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756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接著我們請浩克</a:t>
            </a:r>
            <a:r>
              <a:rPr lang="zh-TW" altLang="en-US" sz="1200" kern="120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易崧</a:t>
            </a:r>
            <a:r>
              <a:rPr lang="zh-TW" altLang="zh-TW" sz="1200" kern="120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同學來為我們介紹如何</a:t>
            </a:r>
            <a:r>
              <a:rPr lang="zh-TW" altLang="en-US" sz="1200" kern="120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來</a:t>
            </a:r>
            <a:r>
              <a:rPr lang="zh-TW" altLang="zh-TW" sz="1200" kern="120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分辨畫風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34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69559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309B5-F03D-4FF4-8B2E-FF8C68EE003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446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309B5-F03D-4FF4-8B2E-FF8C68EE003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137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103A3-A8A5-401C-B528-B2DFC62F253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802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60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95414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61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704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62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27232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63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13114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64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580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3312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1808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A4F74-CC30-4889-96D1-0C252EAA2EE7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6772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0473176-4765-4098-8DE5-7F520332AC79}" type="slidenum">
              <a:rPr lang="en-US" sz="1400" smtClean="0">
                <a:latin typeface="Times New Roman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5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0473176-4765-4098-8DE5-7F520332AC79}" type="slidenum">
              <a:rPr lang="en-US" sz="1400" smtClean="0">
                <a:latin typeface="Times New Roman"/>
              </a:r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0473176-4765-4098-8DE5-7F520332AC79}" type="slidenum">
              <a:rPr lang="en-US" sz="1400" smtClean="0">
                <a:latin typeface="Times New Roman"/>
              </a:r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95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0473176-4765-4098-8DE5-7F520332AC79}" type="slidenum">
              <a:rPr lang="en-US" sz="1400" smtClean="0">
                <a:latin typeface="Times New Roman"/>
              </a:r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2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jackson-pollack-001-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" r="22006" b="17201"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173163" y="4187825"/>
            <a:ext cx="6716712" cy="842963"/>
          </a:xfrm>
          <a:solidFill>
            <a:srgbClr val="FFFFFF">
              <a:alpha val="78000"/>
            </a:srgbClr>
          </a:solidFill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173163" y="1611313"/>
            <a:ext cx="6716712" cy="1951037"/>
          </a:xfrm>
          <a:solidFill>
            <a:srgbClr val="FFFFFF">
              <a:alpha val="78000"/>
            </a:srgbClr>
          </a:solidFill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605588"/>
            <a:ext cx="2133600" cy="279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605588"/>
            <a:ext cx="2895600" cy="279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605588"/>
            <a:ext cx="2133600" cy="279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42B48208-06A7-4A23-BBF7-0C786A5F29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512546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057549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72138" y="260350"/>
            <a:ext cx="1738312" cy="6084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5062538" cy="6084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25154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6953250" cy="122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41488"/>
            <a:ext cx="6953250" cy="4603750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65391090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6953250" cy="122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41488"/>
            <a:ext cx="3400425" cy="460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10025" y="1741488"/>
            <a:ext cx="3400425" cy="460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26322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063555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976093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1488"/>
            <a:ext cx="3400425" cy="460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10025" y="1741488"/>
            <a:ext cx="3400425" cy="460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073980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659826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382009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60396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07429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924157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3" descr="jackson-pollack-001-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0"/>
          <a:stretch>
            <a:fillRect/>
          </a:stretch>
        </p:blipFill>
        <p:spPr bwMode="auto">
          <a:xfrm>
            <a:off x="0" y="0"/>
            <a:ext cx="9144000" cy="695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0350"/>
            <a:ext cx="695325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1488"/>
            <a:ext cx="6953250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37.jpe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36.jpeg"/><Relationship Id="rId4" Type="http://schemas.openxmlformats.org/officeDocument/2006/relationships/diagramLayout" Target="../diagrams/layout4.xml"/><Relationship Id="rId9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4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5.png"/><Relationship Id="rId9" Type="http://schemas.microsoft.com/office/2007/relationships/diagramDrawing" Target="../diagrams/drawin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microsoft.com/office/2007/relationships/hdphoto" Target="../media/hdphoto1.wdp"/><Relationship Id="rId7" Type="http://schemas.openxmlformats.org/officeDocument/2006/relationships/diagramColors" Target="../diagrams/colors1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55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54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image" Target="../media/image58.png"/><Relationship Id="rId7" Type="http://schemas.openxmlformats.org/officeDocument/2006/relationships/diagramData" Target="../diagrams/data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diagramDrawing" Target="../diagrams/drawing17.xml"/><Relationship Id="rId5" Type="http://schemas.openxmlformats.org/officeDocument/2006/relationships/image" Target="../media/image60.png"/><Relationship Id="rId10" Type="http://schemas.openxmlformats.org/officeDocument/2006/relationships/diagramColors" Target="../diagrams/colors17.xml"/><Relationship Id="rId4" Type="http://schemas.openxmlformats.org/officeDocument/2006/relationships/image" Target="../media/image59.png"/><Relationship Id="rId9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microsoft.com/office/2007/relationships/diagramDrawing" Target="../diagrams/drawing18.xml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diagramColors" Target="../diagrams/colors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diagramQuickStyle" Target="../diagrams/quickStyle18.xml"/><Relationship Id="rId5" Type="http://schemas.openxmlformats.org/officeDocument/2006/relationships/image" Target="../media/image63.png"/><Relationship Id="rId10" Type="http://schemas.openxmlformats.org/officeDocument/2006/relationships/diagramLayout" Target="../diagrams/layout18.xml"/><Relationship Id="rId4" Type="http://schemas.openxmlformats.org/officeDocument/2006/relationships/image" Target="../media/image60.png"/><Relationship Id="rId9" Type="http://schemas.openxmlformats.org/officeDocument/2006/relationships/diagramData" Target="../diagrams/data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image" Target="../media/image68.png"/><Relationship Id="rId7" Type="http://schemas.openxmlformats.org/officeDocument/2006/relationships/diagramData" Target="../diagrams/data19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microsoft.com/office/2007/relationships/diagramDrawing" Target="../diagrams/drawing19.xml"/><Relationship Id="rId5" Type="http://schemas.openxmlformats.org/officeDocument/2006/relationships/image" Target="../media/image69.png"/><Relationship Id="rId10" Type="http://schemas.openxmlformats.org/officeDocument/2006/relationships/diagramColors" Target="../diagrams/colors19.xml"/><Relationship Id="rId4" Type="http://schemas.openxmlformats.org/officeDocument/2006/relationships/image" Target="../media/image67.gif"/><Relationship Id="rId9" Type="http://schemas.openxmlformats.org/officeDocument/2006/relationships/diagramQuickStyle" Target="../diagrams/quickStyle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microsoft.com/office/2007/relationships/diagramDrawing" Target="../diagrams/drawing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diagramColors" Target="../diagrams/colors20.xml"/><Relationship Id="rId5" Type="http://schemas.openxmlformats.org/officeDocument/2006/relationships/image" Target="../media/image74.png"/><Relationship Id="rId10" Type="http://schemas.openxmlformats.org/officeDocument/2006/relationships/diagramQuickStyle" Target="../diagrams/quickStyle20.xml"/><Relationship Id="rId4" Type="http://schemas.openxmlformats.org/officeDocument/2006/relationships/image" Target="../media/image73.png"/><Relationship Id="rId9" Type="http://schemas.openxmlformats.org/officeDocument/2006/relationships/diagramLayout" Target="../diagrams/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facebook.com/photo.php?fbid=10206003934397442&amp;set=gm.1685341441680299&amp;type=3&amp;theate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image" Target="../media/image77.png"/><Relationship Id="rId7" Type="http://schemas.openxmlformats.org/officeDocument/2006/relationships/diagramLayout" Target="../diagrams/layout2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1.xml"/><Relationship Id="rId5" Type="http://schemas.openxmlformats.org/officeDocument/2006/relationships/image" Target="../media/image79.png"/><Relationship Id="rId10" Type="http://schemas.microsoft.com/office/2007/relationships/diagramDrawing" Target="../diagrams/drawing21.xml"/><Relationship Id="rId4" Type="http://schemas.openxmlformats.org/officeDocument/2006/relationships/image" Target="../media/image78.png"/><Relationship Id="rId9" Type="http://schemas.openxmlformats.org/officeDocument/2006/relationships/diagramColors" Target="../diagrams/colors2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microsoft.com/office/2007/relationships/diagramDrawing" Target="../diagrams/drawing22.xml"/><Relationship Id="rId3" Type="http://schemas.openxmlformats.org/officeDocument/2006/relationships/image" Target="../media/image80.png"/><Relationship Id="rId7" Type="http://schemas.openxmlformats.org/officeDocument/2006/relationships/image" Target="../media/image65.png"/><Relationship Id="rId12" Type="http://schemas.openxmlformats.org/officeDocument/2006/relationships/diagramColors" Target="../diagrams/colors2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diagramQuickStyle" Target="../diagrams/quickStyle22.xml"/><Relationship Id="rId5" Type="http://schemas.openxmlformats.org/officeDocument/2006/relationships/image" Target="../media/image63.png"/><Relationship Id="rId10" Type="http://schemas.openxmlformats.org/officeDocument/2006/relationships/diagramLayout" Target="../diagrams/layout22.xml"/><Relationship Id="rId4" Type="http://schemas.openxmlformats.org/officeDocument/2006/relationships/image" Target="../media/image60.png"/><Relationship Id="rId9" Type="http://schemas.openxmlformats.org/officeDocument/2006/relationships/diagramData" Target="../diagrams/data2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image" Target="../media/image740.png"/><Relationship Id="rId7" Type="http://schemas.openxmlformats.org/officeDocument/2006/relationships/diagramLayout" Target="../diagrams/layout2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3.xml"/><Relationship Id="rId5" Type="http://schemas.openxmlformats.org/officeDocument/2006/relationships/image" Target="../media/image82.png"/><Relationship Id="rId10" Type="http://schemas.microsoft.com/office/2007/relationships/diagramDrawing" Target="../diagrams/drawing23.xml"/><Relationship Id="rId4" Type="http://schemas.openxmlformats.org/officeDocument/2006/relationships/image" Target="../media/image750.png"/><Relationship Id="rId9" Type="http://schemas.openxmlformats.org/officeDocument/2006/relationships/diagramColors" Target="../diagrams/colors2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image" Target="../media/image83.png"/><Relationship Id="rId7" Type="http://schemas.openxmlformats.org/officeDocument/2006/relationships/diagramData" Target="../diagrams/data2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microsoft.com/office/2007/relationships/diagramDrawing" Target="../diagrams/drawing24.xml"/><Relationship Id="rId5" Type="http://schemas.openxmlformats.org/officeDocument/2006/relationships/image" Target="../media/image85.png"/><Relationship Id="rId10" Type="http://schemas.openxmlformats.org/officeDocument/2006/relationships/diagramColors" Target="../diagrams/colors24.xml"/><Relationship Id="rId4" Type="http://schemas.openxmlformats.org/officeDocument/2006/relationships/image" Target="../media/image84.png"/><Relationship Id="rId9" Type="http://schemas.openxmlformats.org/officeDocument/2006/relationships/diagramQuickStyle" Target="../diagrams/quickStyle2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90.png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89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92.JPG"/><Relationship Id="rId7" Type="http://schemas.openxmlformats.org/officeDocument/2006/relationships/diagramColors" Target="../diagrams/colors26.xm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chart" Target="../charts/chart2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94.jpeg"/><Relationship Id="rId7" Type="http://schemas.openxmlformats.org/officeDocument/2006/relationships/diagramColors" Target="../diagrams/colors28.xml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96.jpg"/><Relationship Id="rId7" Type="http://schemas.openxmlformats.org/officeDocument/2006/relationships/diagramColors" Target="../diagrams/colors29.xml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98.jpg"/><Relationship Id="rId7" Type="http://schemas.openxmlformats.org/officeDocument/2006/relationships/diagramColors" Target="../diagrams/colors30.xml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100.JPG"/><Relationship Id="rId7" Type="http://schemas.openxmlformats.org/officeDocument/2006/relationships/diagramColors" Target="../diagrams/colors31.xml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101.png"/><Relationship Id="rId7" Type="http://schemas.openxmlformats.org/officeDocument/2006/relationships/diagramColors" Target="../diagrams/colors32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3" Type="http://schemas.openxmlformats.org/officeDocument/2006/relationships/diagramLayout" Target="../diagrams/layout33.xml"/><Relationship Id="rId7" Type="http://schemas.openxmlformats.org/officeDocument/2006/relationships/image" Target="../media/image102.jp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104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10" Type="http://schemas.openxmlformats.org/officeDocument/2006/relationships/image" Target="../media/image107.png"/><Relationship Id="rId4" Type="http://schemas.openxmlformats.org/officeDocument/2006/relationships/diagramQuickStyle" Target="../diagrams/quickStyle35.xml"/><Relationship Id="rId9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109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7.xml"/><Relationship Id="rId3" Type="http://schemas.openxmlformats.org/officeDocument/2006/relationships/image" Target="../media/image111.jpeg"/><Relationship Id="rId7" Type="http://schemas.openxmlformats.org/officeDocument/2006/relationships/diagramLayout" Target="../diagrams/layout37.xm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7.xml"/><Relationship Id="rId5" Type="http://schemas.openxmlformats.org/officeDocument/2006/relationships/image" Target="../media/image113.jpg"/><Relationship Id="rId10" Type="http://schemas.microsoft.com/office/2007/relationships/diagramDrawing" Target="../diagrams/drawing37.xml"/><Relationship Id="rId4" Type="http://schemas.openxmlformats.org/officeDocument/2006/relationships/image" Target="../media/image112.jpg"/><Relationship Id="rId9" Type="http://schemas.openxmlformats.org/officeDocument/2006/relationships/diagramColors" Target="../diagrams/colors3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13" Type="http://schemas.openxmlformats.org/officeDocument/2006/relationships/diagramLayout" Target="../diagrams/layout38.xml"/><Relationship Id="rId3" Type="http://schemas.openxmlformats.org/officeDocument/2006/relationships/image" Target="../media/image115.jpeg"/><Relationship Id="rId7" Type="http://schemas.openxmlformats.org/officeDocument/2006/relationships/image" Target="../media/image119.jpg"/><Relationship Id="rId12" Type="http://schemas.openxmlformats.org/officeDocument/2006/relationships/diagramData" Target="../diagrams/data38.xml"/><Relationship Id="rId2" Type="http://schemas.openxmlformats.org/officeDocument/2006/relationships/image" Target="../media/image114.png"/><Relationship Id="rId16" Type="http://schemas.microsoft.com/office/2007/relationships/diagramDrawing" Target="../diagrams/drawing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11" Type="http://schemas.openxmlformats.org/officeDocument/2006/relationships/image" Target="../media/image123.jpeg"/><Relationship Id="rId5" Type="http://schemas.openxmlformats.org/officeDocument/2006/relationships/image" Target="../media/image117.jpeg"/><Relationship Id="rId15" Type="http://schemas.openxmlformats.org/officeDocument/2006/relationships/diagramColors" Target="../diagrams/colors38.xml"/><Relationship Id="rId10" Type="http://schemas.openxmlformats.org/officeDocument/2006/relationships/image" Target="../media/image122.jpeg"/><Relationship Id="rId4" Type="http://schemas.openxmlformats.org/officeDocument/2006/relationships/image" Target="../media/image116.jpeg"/><Relationship Id="rId9" Type="http://schemas.openxmlformats.org/officeDocument/2006/relationships/image" Target="../media/image121.jpeg"/><Relationship Id="rId14" Type="http://schemas.openxmlformats.org/officeDocument/2006/relationships/diagramQuickStyle" Target="../diagrams/quickStyle3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diagramLayout" Target="../diagrams/layout39.xml"/><Relationship Id="rId7" Type="http://schemas.openxmlformats.org/officeDocument/2006/relationships/image" Target="../media/image124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10" Type="http://schemas.openxmlformats.org/officeDocument/2006/relationships/image" Target="../media/image127.png"/><Relationship Id="rId4" Type="http://schemas.openxmlformats.org/officeDocument/2006/relationships/diagramQuickStyle" Target="../diagrams/quickStyle39.xml"/><Relationship Id="rId9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129.png"/><Relationship Id="rId7" Type="http://schemas.openxmlformats.org/officeDocument/2006/relationships/diagramQuickStyle" Target="../diagrams/quickStyle41.xml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chart" Target="../charts/chart5.xml"/><Relationship Id="rId9" Type="http://schemas.microsoft.com/office/2007/relationships/diagramDrawing" Target="../diagrams/drawing4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2.xml"/><Relationship Id="rId3" Type="http://schemas.openxmlformats.org/officeDocument/2006/relationships/image" Target="../media/image130.jpg"/><Relationship Id="rId7" Type="http://schemas.openxmlformats.org/officeDocument/2006/relationships/diagramQuickStyle" Target="../diagrams/quickStyle42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2.xml"/><Relationship Id="rId5" Type="http://schemas.openxmlformats.org/officeDocument/2006/relationships/diagramData" Target="../diagrams/data42.xml"/><Relationship Id="rId4" Type="http://schemas.openxmlformats.org/officeDocument/2006/relationships/image" Target="../media/image131.png"/><Relationship Id="rId9" Type="http://schemas.microsoft.com/office/2007/relationships/diagramDrawing" Target="../diagrams/drawing4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3.xml"/><Relationship Id="rId3" Type="http://schemas.openxmlformats.org/officeDocument/2006/relationships/image" Target="../media/image132.jpg"/><Relationship Id="rId7" Type="http://schemas.openxmlformats.org/officeDocument/2006/relationships/diagramQuickStyle" Target="../diagrams/quickStyle43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3.xml"/><Relationship Id="rId5" Type="http://schemas.openxmlformats.org/officeDocument/2006/relationships/diagramData" Target="../diagrams/data43.xml"/><Relationship Id="rId4" Type="http://schemas.openxmlformats.org/officeDocument/2006/relationships/image" Target="../media/image133.png"/><Relationship Id="rId9" Type="http://schemas.microsoft.com/office/2007/relationships/diagramDrawing" Target="../diagrams/drawing4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4.xml"/><Relationship Id="rId3" Type="http://schemas.openxmlformats.org/officeDocument/2006/relationships/image" Target="../media/image134.jpeg"/><Relationship Id="rId7" Type="http://schemas.openxmlformats.org/officeDocument/2006/relationships/diagramData" Target="../diagrams/data44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microsoft.com/office/2007/relationships/diagramDrawing" Target="../diagrams/drawing44.xml"/><Relationship Id="rId5" Type="http://schemas.openxmlformats.org/officeDocument/2006/relationships/chart" Target="../charts/chart9.xml"/><Relationship Id="rId10" Type="http://schemas.openxmlformats.org/officeDocument/2006/relationships/diagramColors" Target="../diagrams/colors44.xml"/><Relationship Id="rId4" Type="http://schemas.openxmlformats.org/officeDocument/2006/relationships/image" Target="../media/image135.jpeg"/><Relationship Id="rId9" Type="http://schemas.openxmlformats.org/officeDocument/2006/relationships/diagramQuickStyle" Target="../diagrams/quickStyle4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5.xml"/><Relationship Id="rId3" Type="http://schemas.openxmlformats.org/officeDocument/2006/relationships/image" Target="../media/image138.jpeg"/><Relationship Id="rId7" Type="http://schemas.openxmlformats.org/officeDocument/2006/relationships/diagramQuickStyle" Target="../diagrams/quickStyle45.xml"/><Relationship Id="rId12" Type="http://schemas.openxmlformats.org/officeDocument/2006/relationships/image" Target="../media/image140.gi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5.xml"/><Relationship Id="rId11" Type="http://schemas.openxmlformats.org/officeDocument/2006/relationships/chart" Target="../charts/chart11.xml"/><Relationship Id="rId5" Type="http://schemas.openxmlformats.org/officeDocument/2006/relationships/diagramData" Target="../diagrams/data45.xml"/><Relationship Id="rId10" Type="http://schemas.openxmlformats.org/officeDocument/2006/relationships/image" Target="../media/image139.jpg"/><Relationship Id="rId4" Type="http://schemas.openxmlformats.org/officeDocument/2006/relationships/chart" Target="../charts/chart10.xml"/><Relationship Id="rId9" Type="http://schemas.microsoft.com/office/2007/relationships/diagramDrawing" Target="../diagrams/drawing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141.png"/><Relationship Id="rId7" Type="http://schemas.openxmlformats.org/officeDocument/2006/relationships/diagramColors" Target="../diagrams/colors4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13" Type="http://schemas.openxmlformats.org/officeDocument/2006/relationships/diagramQuickStyle" Target="../diagrams/quickStyle49.xml"/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12" Type="http://schemas.openxmlformats.org/officeDocument/2006/relationships/diagramLayout" Target="../diagrams/layout4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11" Type="http://schemas.openxmlformats.org/officeDocument/2006/relationships/diagramData" Target="../diagrams/data49.xml"/><Relationship Id="rId5" Type="http://schemas.openxmlformats.org/officeDocument/2006/relationships/image" Target="../media/image144.jpeg"/><Relationship Id="rId15" Type="http://schemas.microsoft.com/office/2007/relationships/diagramDrawing" Target="../diagrams/drawing49.xml"/><Relationship Id="rId10" Type="http://schemas.openxmlformats.org/officeDocument/2006/relationships/image" Target="../media/image149.jpeg"/><Relationship Id="rId4" Type="http://schemas.openxmlformats.org/officeDocument/2006/relationships/image" Target="../media/image143.jpeg"/><Relationship Id="rId9" Type="http://schemas.openxmlformats.org/officeDocument/2006/relationships/image" Target="../media/image148.jpeg"/><Relationship Id="rId14" Type="http://schemas.openxmlformats.org/officeDocument/2006/relationships/diagramColors" Target="../diagrams/colors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11" Type="http://schemas.openxmlformats.org/officeDocument/2006/relationships/image" Target="../media/image154.png"/><Relationship Id="rId5" Type="http://schemas.openxmlformats.org/officeDocument/2006/relationships/diagramQuickStyle" Target="../diagrams/quickStyle50.xml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diagramLayout" Target="../diagrams/layout50.xml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diagramQuickStyle" Target="../diagrams/quickStyle51.xml"/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12" Type="http://schemas.openxmlformats.org/officeDocument/2006/relationships/diagramLayout" Target="../diagrams/layout51.xml"/><Relationship Id="rId17" Type="http://schemas.openxmlformats.org/officeDocument/2006/relationships/image" Target="../media/image16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diagramData" Target="../diagrams/data51.xml"/><Relationship Id="rId5" Type="http://schemas.openxmlformats.org/officeDocument/2006/relationships/image" Target="../media/image160.png"/><Relationship Id="rId15" Type="http://schemas.microsoft.com/office/2007/relationships/diagramDrawing" Target="../diagrams/drawing51.xml"/><Relationship Id="rId10" Type="http://schemas.openxmlformats.org/officeDocument/2006/relationships/image" Target="../media/image165.png"/><Relationship Id="rId4" Type="http://schemas.openxmlformats.org/officeDocument/2006/relationships/image" Target="../media/image143.png"/><Relationship Id="rId9" Type="http://schemas.openxmlformats.org/officeDocument/2006/relationships/image" Target="../media/image164.png"/><Relationship Id="rId14" Type="http://schemas.openxmlformats.org/officeDocument/2006/relationships/diagramColors" Target="../diagrams/colors5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64.png"/><Relationship Id="rId18" Type="http://schemas.openxmlformats.org/officeDocument/2006/relationships/diagramColors" Target="../diagrams/colors52.xml"/><Relationship Id="rId3" Type="http://schemas.openxmlformats.org/officeDocument/2006/relationships/image" Target="../media/image168.png"/><Relationship Id="rId21" Type="http://schemas.openxmlformats.org/officeDocument/2006/relationships/image" Target="../media/image177.png"/><Relationship Id="rId7" Type="http://schemas.openxmlformats.org/officeDocument/2006/relationships/image" Target="../media/image170.png"/><Relationship Id="rId12" Type="http://schemas.openxmlformats.org/officeDocument/2006/relationships/image" Target="../media/image165.png"/><Relationship Id="rId17" Type="http://schemas.openxmlformats.org/officeDocument/2006/relationships/diagramQuickStyle" Target="../diagrams/quickStyle52.xml"/><Relationship Id="rId2" Type="http://schemas.openxmlformats.org/officeDocument/2006/relationships/notesSlide" Target="../notesSlides/notesSlide26.xml"/><Relationship Id="rId16" Type="http://schemas.openxmlformats.org/officeDocument/2006/relationships/diagramLayout" Target="../diagrams/layout52.xml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5" Type="http://schemas.openxmlformats.org/officeDocument/2006/relationships/image" Target="../media/image160.png"/><Relationship Id="rId15" Type="http://schemas.openxmlformats.org/officeDocument/2006/relationships/diagramData" Target="../diagrams/data52.xml"/><Relationship Id="rId10" Type="http://schemas.openxmlformats.org/officeDocument/2006/relationships/image" Target="../media/image173.png"/><Relationship Id="rId19" Type="http://schemas.microsoft.com/office/2007/relationships/diagramDrawing" Target="../diagrams/drawing52.xml"/><Relationship Id="rId4" Type="http://schemas.openxmlformats.org/officeDocument/2006/relationships/image" Target="../media/image169.png"/><Relationship Id="rId9" Type="http://schemas.openxmlformats.org/officeDocument/2006/relationships/image" Target="../media/image172.png"/><Relationship Id="rId14" Type="http://schemas.openxmlformats.org/officeDocument/2006/relationships/image" Target="../media/image175.png"/><Relationship Id="rId22" Type="http://schemas.openxmlformats.org/officeDocument/2006/relationships/image" Target="../media/image17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0.png"/><Relationship Id="rId13" Type="http://schemas.openxmlformats.org/officeDocument/2006/relationships/diagramQuickStyle" Target="../diagrams/quickStyle53.xml"/><Relationship Id="rId18" Type="http://schemas.openxmlformats.org/officeDocument/2006/relationships/image" Target="../media/image155.png"/><Relationship Id="rId3" Type="http://schemas.openxmlformats.org/officeDocument/2006/relationships/image" Target="../media/image156.png"/><Relationship Id="rId21" Type="http://schemas.openxmlformats.org/officeDocument/2006/relationships/image" Target="../media/image181.png"/><Relationship Id="rId7" Type="http://schemas.openxmlformats.org/officeDocument/2006/relationships/image" Target="../media/image170.png"/><Relationship Id="rId12" Type="http://schemas.openxmlformats.org/officeDocument/2006/relationships/diagramLayout" Target="../diagrams/layout53.xml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79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diagramData" Target="../diagrams/data53.xml"/><Relationship Id="rId5" Type="http://schemas.openxmlformats.org/officeDocument/2006/relationships/image" Target="../media/image1630.png"/><Relationship Id="rId15" Type="http://schemas.microsoft.com/office/2007/relationships/diagramDrawing" Target="../diagrams/drawing53.xml"/><Relationship Id="rId10" Type="http://schemas.openxmlformats.org/officeDocument/2006/relationships/image" Target="../media/image1650.png"/><Relationship Id="rId19" Type="http://schemas.openxmlformats.org/officeDocument/2006/relationships/image" Target="../media/image157.png"/><Relationship Id="rId4" Type="http://schemas.openxmlformats.org/officeDocument/2006/relationships/image" Target="../media/image160.png"/><Relationship Id="rId9" Type="http://schemas.openxmlformats.org/officeDocument/2006/relationships/image" Target="../media/image169.png"/><Relationship Id="rId14" Type="http://schemas.openxmlformats.org/officeDocument/2006/relationships/diagramColors" Target="../diagrams/colors5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10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6.png"/><Relationship Id="rId4" Type="http://schemas.openxmlformats.org/officeDocument/2006/relationships/diagramData" Target="../diagrams/data1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2"/>
          <p:cNvSpPr txBox="1">
            <a:spLocks/>
          </p:cNvSpPr>
          <p:nvPr/>
        </p:nvSpPr>
        <p:spPr>
          <a:xfrm>
            <a:off x="5119630" y="5075461"/>
            <a:ext cx="4991779" cy="80238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>
                <a:latin typeface="Showcard Gothic" panose="04020904020102020604" pitchFamily="82" charset="0"/>
                <a:ea typeface="微軟正黑體" panose="020B0604030504040204" pitchFamily="34" charset="-120"/>
              </a:rPr>
              <a:t>組員：楊慧郁、邱繼寬、梁家瑋 </a:t>
            </a:r>
            <a:endParaRPr lang="en-US" altLang="zh-TW" sz="2000" b="1" dirty="0">
              <a:latin typeface="Showcard Gothic" panose="04020904020102020604" pitchFamily="82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Showcard Gothic" panose="04020904020102020604" pitchFamily="82" charset="0"/>
                <a:ea typeface="微軟正黑體" panose="020B0604030504040204" pitchFamily="34" charset="-120"/>
              </a:rPr>
              <a:t>               </a:t>
            </a:r>
            <a:r>
              <a:rPr lang="zh-TW" altLang="en-US" sz="2000" b="1" dirty="0">
                <a:latin typeface="Showcard Gothic" panose="04020904020102020604" pitchFamily="82" charset="0"/>
                <a:ea typeface="微軟正黑體" panose="020B0604030504040204" pitchFamily="34" charset="-120"/>
              </a:rPr>
              <a:t>劉家維、李逸菘、邱柏勛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3484" y="0"/>
            <a:ext cx="116395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243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270751" y="114862"/>
            <a:ext cx="6953250" cy="1223963"/>
          </a:xfrm>
        </p:spPr>
        <p:txBody>
          <a:bodyPr/>
          <a:lstStyle/>
          <a:p>
            <a:pPr algn="l"/>
            <a:r>
              <a:rPr lang="en-US" altLang="zh-TW" dirty="0">
                <a:latin typeface="Arial Black" panose="020B0A04020102020204" pitchFamily="34" charset="0"/>
              </a:rPr>
              <a:t>Data source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5" name="CustomShape 2"/>
          <p:cNvSpPr/>
          <p:nvPr/>
        </p:nvSpPr>
        <p:spPr>
          <a:xfrm>
            <a:off x="270751" y="2511701"/>
            <a:ext cx="7885620" cy="326241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>
              <a:spcBef>
                <a:spcPts val="1200"/>
              </a:spcBef>
            </a:pPr>
            <a:r>
              <a:rPr lang="en-US" altLang="zh-TW" sz="2400" dirty="0">
                <a:solidFill>
                  <a:srgbClr val="1944EC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Vincent : </a:t>
            </a:r>
            <a:r>
              <a:rPr lang="en-US" altLang="zh-TW" sz="2400" dirty="0" smtClean="0">
                <a:solidFill>
                  <a:srgbClr val="1944EC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8,000 </a:t>
            </a:r>
            <a:r>
              <a:rPr lang="zh-TW" altLang="en-US" sz="2400" dirty="0">
                <a:solidFill>
                  <a:srgbClr val="1944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</a:t>
            </a:r>
            <a:endParaRPr lang="en-US" altLang="zh-TW" sz="2400" dirty="0">
              <a:solidFill>
                <a:srgbClr val="1944E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名畫檔案 </a:t>
            </a:r>
            <a:r>
              <a:rPr lang="en-US" altLang="zh-TW" sz="2400" dirty="0">
                <a:solidFill>
                  <a:srgbClr val="00B05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en-US" altLang="zh-TW" sz="2400" b="1" dirty="0" smtClean="0">
                <a:solidFill>
                  <a:srgbClr val="00B050"/>
                </a:solidFill>
                <a:latin typeface="Arial Black" panose="020B0A04020102020204" pitchFamily="34" charset="0"/>
                <a:ea typeface="標楷體"/>
              </a:rPr>
              <a:t>12,000</a:t>
            </a:r>
            <a:r>
              <a: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sz="24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2400" b="1" dirty="0" err="1">
                <a:solidFill>
                  <a:srgbClr val="7030A0"/>
                </a:solidFill>
                <a:latin typeface="Arial Black" panose="020B0A04020102020204" pitchFamily="34" charset="0"/>
              </a:rPr>
              <a:t>Wikiart</a:t>
            </a:r>
            <a:r>
              <a:rPr lang="en-US" altLang="zh-TW" sz="2400" b="1" dirty="0">
                <a:solidFill>
                  <a:srgbClr val="7030A0"/>
                </a:solidFill>
                <a:latin typeface="Arial Black" panose="020B0A04020102020204" pitchFamily="34" charset="0"/>
              </a:rPr>
              <a:t> : </a:t>
            </a:r>
            <a:r>
              <a:rPr lang="en-US" altLang="zh-TW" sz="2400" b="1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12,000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2400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CanStock</a:t>
            </a:r>
            <a:r>
              <a:rPr lang="en-US" altLang="zh-TW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 :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15,000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endParaRPr lang="en-US" altLang="zh-TW" sz="2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圖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3933825" y="1305683"/>
            <a:ext cx="3462741" cy="2189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圖片 14"/>
          <p:cNvPicPr/>
          <p:nvPr/>
        </p:nvPicPr>
        <p:blipFill>
          <a:blip r:embed="rId4"/>
          <a:srcRect l="19473" t="1306" r="-291" b="-1299"/>
          <a:stretch>
            <a:fillRect/>
          </a:stretch>
        </p:blipFill>
        <p:spPr>
          <a:xfrm>
            <a:off x="4693631" y="2384534"/>
            <a:ext cx="3226562" cy="1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圖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5159788" y="4002157"/>
            <a:ext cx="3479299" cy="1899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圖片 9"/>
          <p:cNvPicPr/>
          <p:nvPr/>
        </p:nvPicPr>
        <p:blipFill>
          <a:blip r:embed="rId6"/>
          <a:stretch>
            <a:fillRect/>
          </a:stretch>
        </p:blipFill>
        <p:spPr>
          <a:xfrm>
            <a:off x="5652107" y="5155096"/>
            <a:ext cx="3453137" cy="1791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737983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358348504"/>
              </p:ext>
            </p:extLst>
          </p:nvPr>
        </p:nvGraphicFramePr>
        <p:xfrm>
          <a:off x="320460" y="466322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CustomShape 4"/>
          <p:cNvSpPr/>
          <p:nvPr/>
        </p:nvSpPr>
        <p:spPr>
          <a:xfrm>
            <a:off x="64490" y="5102550"/>
            <a:ext cx="1359197" cy="1269230"/>
          </a:xfrm>
          <a:prstGeom prst="ellipse">
            <a:avLst/>
          </a:prstGeom>
          <a:solidFill>
            <a:srgbClr val="FBE5D6"/>
          </a:solidFill>
          <a:ln w="12600">
            <a:solidFill>
              <a:srgbClr val="F4B183"/>
            </a:solidFill>
            <a:miter/>
          </a:ln>
        </p:spPr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article</a:t>
            </a:r>
            <a:endParaRPr sz="1200" dirty="0"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CustomShape 5"/>
          <p:cNvSpPr/>
          <p:nvPr/>
        </p:nvSpPr>
        <p:spPr>
          <a:xfrm>
            <a:off x="2258466" y="3656405"/>
            <a:ext cx="2041270" cy="1212300"/>
          </a:xfrm>
          <a:prstGeom prst="roundRect">
            <a:avLst/>
          </a:prstGeom>
          <a:solidFill>
            <a:srgbClr val="C5E0B4"/>
          </a:solidFill>
          <a:ln w="12600">
            <a:solidFill>
              <a:srgbClr val="00B050"/>
            </a:solidFill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Arial Black" panose="020B0A04020102020204" pitchFamily="34" charset="0"/>
              </a:rPr>
              <a:t>Requests.post</a:t>
            </a:r>
            <a:r>
              <a:rPr lang="en-US" dirty="0">
                <a:solidFill>
                  <a:srgbClr val="000000"/>
                </a:solidFill>
                <a:latin typeface="Arial Black" panose="020B0A0402010202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Arial Black" panose="020B0A04020102020204" pitchFamily="34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Arial Black" panose="020B0A04020102020204" pitchFamily="34" charset="0"/>
              </a:rPr>
              <a:t> , data = </a:t>
            </a:r>
            <a:r>
              <a:rPr lang="en-US" dirty="0" err="1">
                <a:solidFill>
                  <a:srgbClr val="000000"/>
                </a:solidFill>
                <a:latin typeface="Arial Black" panose="020B0A04020102020204" pitchFamily="34" charset="0"/>
              </a:rPr>
              <a:t>playload</a:t>
            </a:r>
            <a:r>
              <a:rPr lang="en-US" dirty="0">
                <a:solidFill>
                  <a:srgbClr val="000000"/>
                </a:solidFill>
                <a:latin typeface="Arial Black" panose="020B0A04020102020204" pitchFamily="34" charset="0"/>
              </a:rPr>
              <a:t> ) </a:t>
            </a:r>
            <a:endParaRPr sz="1350" dirty="0">
              <a:latin typeface="Arial Black" panose="020B0A04020102020204" pitchFamily="34" charset="0"/>
            </a:endParaRPr>
          </a:p>
        </p:txBody>
      </p:sp>
      <p:sp>
        <p:nvSpPr>
          <p:cNvPr id="24" name="CustomShape 9"/>
          <p:cNvSpPr/>
          <p:nvPr/>
        </p:nvSpPr>
        <p:spPr>
          <a:xfrm>
            <a:off x="5183108" y="3828517"/>
            <a:ext cx="1439369" cy="790830"/>
          </a:xfrm>
          <a:prstGeom prst="roundRect">
            <a:avLst/>
          </a:prstGeom>
          <a:solidFill>
            <a:srgbClr val="C5E0B4"/>
          </a:solidFill>
          <a:ln w="12600">
            <a:solidFill>
              <a:srgbClr val="00B050"/>
            </a:solidFill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Arial Black" panose="020B0A04020102020204" pitchFamily="34" charset="0"/>
              </a:rPr>
              <a:t>requests.json</a:t>
            </a:r>
            <a:r>
              <a:rPr lang="en-US" dirty="0">
                <a:solidFill>
                  <a:srgbClr val="000000"/>
                </a:solidFill>
                <a:latin typeface="Arial Black" panose="020B0A04020102020204" pitchFamily="34" charset="0"/>
              </a:rPr>
              <a:t>()</a:t>
            </a:r>
            <a:endParaRPr sz="1350" dirty="0">
              <a:latin typeface="Arial Black" panose="020B0A04020102020204" pitchFamily="34" charset="0"/>
            </a:endParaRPr>
          </a:p>
        </p:txBody>
      </p:sp>
      <p:sp>
        <p:nvSpPr>
          <p:cNvPr id="25" name="CustomShape 10"/>
          <p:cNvSpPr/>
          <p:nvPr/>
        </p:nvSpPr>
        <p:spPr>
          <a:xfrm>
            <a:off x="7500009" y="3763703"/>
            <a:ext cx="1577288" cy="915840"/>
          </a:xfrm>
          <a:prstGeom prst="roundRect">
            <a:avLst>
              <a:gd name="adj" fmla="val 16667"/>
            </a:avLst>
          </a:prstGeom>
          <a:solidFill>
            <a:srgbClr val="DAE3F3"/>
          </a:solidFill>
          <a:ln w="12600">
            <a:solidFill>
              <a:srgbClr val="8FAADC"/>
            </a:solidFill>
            <a:miter/>
          </a:ln>
        </p:spPr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Arial Black" panose="020B0A04020102020204" pitchFamily="34" charset="0"/>
              </a:rPr>
              <a:t>Start</a:t>
            </a:r>
            <a:endParaRPr sz="1350" dirty="0">
              <a:latin typeface="Arial Black" panose="020B0A04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Arial Black" panose="020B0A04020102020204" pitchFamily="34" charset="0"/>
              </a:rPr>
              <a:t>Web Crawler</a:t>
            </a:r>
            <a:endParaRPr sz="1350" dirty="0">
              <a:latin typeface="Arial Black" panose="020B0A04020102020204" pitchFamily="34" charset="0"/>
            </a:endParaRPr>
          </a:p>
        </p:txBody>
      </p:sp>
      <p:pic>
        <p:nvPicPr>
          <p:cNvPr id="28" name="圖片 12"/>
          <p:cNvPicPr/>
          <p:nvPr/>
        </p:nvPicPr>
        <p:blipFill rotWithShape="1">
          <a:blip r:embed="rId8"/>
          <a:srcRect t="60900" r="20470"/>
          <a:stretch/>
        </p:blipFill>
        <p:spPr>
          <a:xfrm>
            <a:off x="2159687" y="5295222"/>
            <a:ext cx="6859499" cy="1471822"/>
          </a:xfrm>
          <a:prstGeom prst="rect">
            <a:avLst/>
          </a:prstGeom>
          <a:ln>
            <a:noFill/>
          </a:ln>
        </p:spPr>
      </p:pic>
      <p:sp>
        <p:nvSpPr>
          <p:cNvPr id="29" name="文字方塊 28"/>
          <p:cNvSpPr txBox="1"/>
          <p:nvPr/>
        </p:nvSpPr>
        <p:spPr>
          <a:xfrm>
            <a:off x="2258466" y="2304606"/>
            <a:ext cx="5456943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900"/>
              </a:spcBef>
              <a:buFont typeface="Arial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套件</a:t>
            </a:r>
          </a:p>
          <a:p>
            <a:pPr lvl="1">
              <a:spcBef>
                <a:spcPts val="900"/>
              </a:spcBef>
              <a:buFont typeface="Arial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Requests</a:t>
            </a:r>
            <a:r>
              <a:rPr lang="zh-TW" altLang="en-US" sz="20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BeautifulSoup</a:t>
            </a:r>
            <a:r>
              <a:rPr lang="zh-TW" altLang="en-US" sz="20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Shutil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32" name="CustomShape 11"/>
          <p:cNvSpPr/>
          <p:nvPr/>
        </p:nvSpPr>
        <p:spPr>
          <a:xfrm>
            <a:off x="1569420" y="4110838"/>
            <a:ext cx="551570" cy="3034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</p:sp>
      <p:sp>
        <p:nvSpPr>
          <p:cNvPr id="33" name="CustomShape 11"/>
          <p:cNvSpPr/>
          <p:nvPr/>
        </p:nvSpPr>
        <p:spPr>
          <a:xfrm rot="2429735">
            <a:off x="1504249" y="3238231"/>
            <a:ext cx="636209" cy="2939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</p:sp>
      <p:sp>
        <p:nvSpPr>
          <p:cNvPr id="34" name="CustomShape 11"/>
          <p:cNvSpPr/>
          <p:nvPr/>
        </p:nvSpPr>
        <p:spPr>
          <a:xfrm rot="19170615">
            <a:off x="1547618" y="4945179"/>
            <a:ext cx="677143" cy="2616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</p:sp>
      <p:sp>
        <p:nvSpPr>
          <p:cNvPr id="35" name="CustomShape 4"/>
          <p:cNvSpPr/>
          <p:nvPr/>
        </p:nvSpPr>
        <p:spPr>
          <a:xfrm>
            <a:off x="72547" y="3556292"/>
            <a:ext cx="1359197" cy="1269230"/>
          </a:xfrm>
          <a:prstGeom prst="ellipse">
            <a:avLst/>
          </a:prstGeom>
          <a:solidFill>
            <a:srgbClr val="FBE5D6"/>
          </a:solidFill>
          <a:ln w="12600">
            <a:solidFill>
              <a:srgbClr val="F4B183"/>
            </a:solidFill>
            <a:miter/>
          </a:ln>
        </p:spPr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photo</a:t>
            </a:r>
            <a:endParaRPr sz="1200" dirty="0"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CustomShape 4"/>
          <p:cNvSpPr/>
          <p:nvPr/>
        </p:nvSpPr>
        <p:spPr>
          <a:xfrm>
            <a:off x="76243" y="2191321"/>
            <a:ext cx="1359197" cy="1269230"/>
          </a:xfrm>
          <a:prstGeom prst="ellipse">
            <a:avLst/>
          </a:prstGeom>
          <a:solidFill>
            <a:srgbClr val="FBE5D6"/>
          </a:solidFill>
          <a:ln w="12600">
            <a:solidFill>
              <a:srgbClr val="F4B183"/>
            </a:solidFill>
            <a:miter/>
          </a:ln>
        </p:spPr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endParaRPr sz="1400" dirty="0">
              <a:latin typeface="Arial Black" panose="020B0A04020102020204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21738" y="2656659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painting</a:t>
            </a:r>
            <a:endParaRPr lang="zh-TW" altLang="en-US" sz="1600" dirty="0"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CustomShape 11"/>
          <p:cNvSpPr/>
          <p:nvPr/>
        </p:nvSpPr>
        <p:spPr>
          <a:xfrm>
            <a:off x="4492945" y="4110838"/>
            <a:ext cx="551570" cy="3034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</p:sp>
      <p:sp>
        <p:nvSpPr>
          <p:cNvPr id="39" name="CustomShape 11"/>
          <p:cNvSpPr/>
          <p:nvPr/>
        </p:nvSpPr>
        <p:spPr>
          <a:xfrm>
            <a:off x="6785458" y="4110838"/>
            <a:ext cx="551570" cy="3034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</p:sp>
    </p:spTree>
    <p:extLst>
      <p:ext uri="{BB962C8B-B14F-4D97-AF65-F5344CB8AC3E}">
        <p14:creationId xmlns:p14="http://schemas.microsoft.com/office/powerpoint/2010/main" val="14450523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12375458"/>
              </p:ext>
            </p:extLst>
          </p:nvPr>
        </p:nvGraphicFramePr>
        <p:xfrm>
          <a:off x="0" y="333597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stomShape 2"/>
          <p:cNvSpPr/>
          <p:nvPr/>
        </p:nvSpPr>
        <p:spPr>
          <a:xfrm>
            <a:off x="628560" y="2382285"/>
            <a:ext cx="7885620" cy="326241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>
              <a:spcBef>
                <a:spcPts val="1200"/>
              </a:spcBef>
              <a:buFont typeface="Arial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 pictures </a:t>
            </a:r>
            <a:r>
              <a:rPr lang="en-US" altLang="zh-TW" sz="2400" dirty="0" smtClean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duplicated or </a:t>
            </a:r>
            <a:r>
              <a:rPr lang="en-US" altLang="zh-TW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damaged</a:t>
            </a:r>
          </a:p>
          <a:p>
            <a:pPr lvl="1">
              <a:spcBef>
                <a:spcPts val="1200"/>
              </a:spcBef>
              <a:buFont typeface="Arial"/>
              <a:buChar char="•"/>
            </a:pPr>
            <a:r>
              <a:rPr lang="zh-TW" altLang="en-US" sz="21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1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Remove damaged pictures </a:t>
            </a:r>
          </a:p>
          <a:p>
            <a:pPr lvl="1">
              <a:spcBef>
                <a:spcPts val="1200"/>
              </a:spcBef>
              <a:buFont typeface="Arial"/>
              <a:buChar char="•"/>
            </a:pPr>
            <a:r>
              <a:rPr lang="zh-TW" altLang="en-US" sz="21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1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Remove the same pictures </a:t>
            </a:r>
          </a:p>
          <a:p>
            <a:pPr>
              <a:spcBef>
                <a:spcPts val="1200"/>
              </a:spcBef>
              <a:buFont typeface="Arial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 pictures has description</a:t>
            </a:r>
          </a:p>
          <a:p>
            <a:pPr>
              <a:spcBef>
                <a:spcPts val="1200"/>
              </a:spcBef>
              <a:buFont typeface="Arial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Regular Expression</a:t>
            </a:r>
            <a:endParaRPr lang="en-US" altLang="zh-TW" sz="2400" dirty="0">
              <a:latin typeface="Arial Black" panose="020B0A04020102020204" pitchFamily="34" charset="0"/>
            </a:endParaRPr>
          </a:p>
          <a:p>
            <a:pPr>
              <a:spcBef>
                <a:spcPts val="1200"/>
              </a:spcBef>
              <a:buFont typeface="Arial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Resize images </a:t>
            </a:r>
          </a:p>
        </p:txBody>
      </p:sp>
    </p:spTree>
    <p:extLst>
      <p:ext uri="{BB962C8B-B14F-4D97-AF65-F5344CB8AC3E}">
        <p14:creationId xmlns:p14="http://schemas.microsoft.com/office/powerpoint/2010/main" val="389626984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/>
          </p:nvPr>
        </p:nvGraphicFramePr>
        <p:xfrm>
          <a:off x="399515" y="905701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https://scontent-hkg3-1.xx.fbcdn.net/v/t34.0-12/13281846_1165347336817280_1683466844_n.jpg?oh=6a631373227e0c4600a2f893c473b4b5&amp;oe=574675C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74" y="1571977"/>
            <a:ext cx="2148900" cy="214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-hkg3-1.xx.fbcdn.net/v/t34.0-12/13289006_1165347346817279_330633431_n.jpg?oh=b283d3e6769fab0913c934c2846a02b2&amp;oe=5747670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74" y="4440148"/>
            <a:ext cx="2148900" cy="214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/>
          <p:cNvSpPr/>
          <p:nvPr/>
        </p:nvSpPr>
        <p:spPr>
          <a:xfrm>
            <a:off x="4204070" y="5320950"/>
            <a:ext cx="1191490" cy="554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4585855" y="2646427"/>
            <a:ext cx="808551" cy="554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398678" y="503662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Arial Black" panose="020B0A04020102020204" pitchFamily="34" charset="0"/>
              </a:rPr>
              <a:t>origin</a:t>
            </a:r>
            <a:endParaRPr lang="zh-TW" altLang="en-US" sz="3200" dirty="0">
              <a:latin typeface="Arial Black" panose="020B0A0402010202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89282" y="551758"/>
            <a:ext cx="1867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Arial Black" panose="020B0A04020102020204" pitchFamily="34" charset="0"/>
              </a:rPr>
              <a:t>resize</a:t>
            </a:r>
            <a:endParaRPr lang="zh-TW" altLang="en-US" sz="3200" dirty="0">
              <a:latin typeface="Arial Black" panose="020B0A04020102020204" pitchFamily="34" charset="0"/>
            </a:endParaRPr>
          </a:p>
        </p:txBody>
      </p:sp>
      <p:pic>
        <p:nvPicPr>
          <p:cNvPr id="12" name="Picture 4" descr="https://scontent-hkg3-1.xx.fbcdn.net/v/t35.0-12/13287983_1165347353483945_1877893512_o.jpg?oh=d23ce902103a145cbce641e316c80a9c&amp;oe=57465E1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80" y="1535447"/>
            <a:ext cx="3976816" cy="245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scontent-hkg3-1.xx.fbcdn.net/v/t34.0-12/13282246_1165347350150612_623336134_n.jpg?oh=060ec232685ef5a8c746f75ab1918def&amp;oe=57467F9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6" y="4388983"/>
            <a:ext cx="2908183" cy="21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027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099112336"/>
              </p:ext>
            </p:extLst>
          </p:nvPr>
        </p:nvGraphicFramePr>
        <p:xfrm>
          <a:off x="175575" y="333597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stomShape 2"/>
          <p:cNvSpPr/>
          <p:nvPr/>
        </p:nvSpPr>
        <p:spPr>
          <a:xfrm>
            <a:off x="175575" y="2194197"/>
            <a:ext cx="7905840" cy="4423762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marL="342900" lvl="2" indent="-214313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Arial Black" panose="020B0A04020102020204" pitchFamily="34" charset="0"/>
              </a:rPr>
              <a:t> Why we use MongoDB ?  </a:t>
            </a:r>
            <a:endParaRPr lang="en-US" altLang="zh-TW" sz="2400" dirty="0">
              <a:latin typeface="Arial Black" panose="020B0A04020102020204" pitchFamily="34" charset="0"/>
            </a:endParaRPr>
          </a:p>
          <a:p>
            <a:pPr marL="800100" lvl="3" indent="-214313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2400" dirty="0">
                <a:latin typeface="Arial Black" panose="020B0A04020102020204" pitchFamily="34" charset="0"/>
              </a:rPr>
              <a:t>Data is a JSON file </a:t>
            </a:r>
          </a:p>
          <a:p>
            <a:pPr marL="800100" lvl="3" indent="-214313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Arial Black" panose="020B0A04020102020204" pitchFamily="34" charset="0"/>
              </a:rPr>
              <a:t> 	Schema</a:t>
            </a:r>
            <a:r>
              <a:rPr lang="zh-TW" altLang="en-US" sz="2400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 Black" panose="020B0A04020102020204" pitchFamily="34" charset="0"/>
              </a:rPr>
              <a:t>– Free</a:t>
            </a:r>
          </a:p>
          <a:p>
            <a:pPr marL="128587" lvl="2">
              <a:lnSpc>
                <a:spcPct val="90000"/>
              </a:lnSpc>
              <a:spcBef>
                <a:spcPts val="1200"/>
              </a:spcBef>
            </a:pPr>
            <a:endParaRPr lang="en-US" altLang="zh-TW" sz="2400" dirty="0">
              <a:solidFill>
                <a:srgbClr val="222222"/>
              </a:solidFill>
              <a:latin typeface="Arial Black" panose="020B0A04020102020204" pitchFamily="34" charset="0"/>
              <a:ea typeface="Source Code Pro"/>
              <a:cs typeface="Times New Roman" panose="02020603050405020304" pitchFamily="18" charset="0"/>
            </a:endParaRPr>
          </a:p>
          <a:p>
            <a:pPr marL="128587" lvl="2">
              <a:lnSpc>
                <a:spcPct val="90000"/>
              </a:lnSpc>
              <a:spcBef>
                <a:spcPts val="1200"/>
              </a:spcBef>
            </a:pPr>
            <a:endParaRPr lang="en-US" altLang="zh-TW" sz="2400" dirty="0">
              <a:solidFill>
                <a:srgbClr val="222222"/>
              </a:solidFill>
              <a:latin typeface="Arial Black" panose="020B0A04020102020204" pitchFamily="34" charset="0"/>
              <a:ea typeface="Source Code Pro"/>
              <a:cs typeface="Times New Roman" panose="02020603050405020304" pitchFamily="18" charset="0"/>
            </a:endParaRPr>
          </a:p>
          <a:p>
            <a:pPr marL="342900" lvl="2" indent="-214313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altLang="zh-TW" sz="2400" dirty="0">
                <a:solidFill>
                  <a:srgbClr val="222222"/>
                </a:solidFill>
                <a:latin typeface="Arial Black" panose="020B0A04020102020204" pitchFamily="34" charset="0"/>
                <a:ea typeface="Source Code Pro"/>
                <a:cs typeface="Times New Roman" panose="02020603050405020304" pitchFamily="18" charset="0"/>
              </a:rPr>
              <a:t>Update database</a:t>
            </a:r>
          </a:p>
          <a:p>
            <a:pPr marL="342900" lvl="2" indent="-214313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altLang="zh-TW" sz="2100" dirty="0" err="1">
                <a:solidFill>
                  <a:srgbClr val="222222"/>
                </a:solidFill>
                <a:latin typeface="Arial Black" panose="020B0A04020102020204" pitchFamily="34" charset="0"/>
                <a:ea typeface="Source Code Pro"/>
                <a:cs typeface="Times New Roman" panose="02020603050405020304" pitchFamily="18" charset="0"/>
              </a:rPr>
              <a:t>Collection.update</a:t>
            </a:r>
            <a:r>
              <a:rPr lang="en-US" altLang="zh-TW" sz="2100" dirty="0">
                <a:solidFill>
                  <a:srgbClr val="222222"/>
                </a:solidFill>
                <a:latin typeface="Arial Black" panose="020B0A04020102020204" pitchFamily="34" charset="0"/>
                <a:ea typeface="Source Code Pro"/>
                <a:cs typeface="Times New Roman" panose="02020603050405020304" pitchFamily="18" charset="0"/>
              </a:rPr>
              <a:t>( {"</a:t>
            </a:r>
            <a:r>
              <a:rPr lang="en-US" altLang="zh-TW" sz="2100" dirty="0" err="1">
                <a:solidFill>
                  <a:srgbClr val="222222"/>
                </a:solidFill>
                <a:latin typeface="Arial Black" panose="020B0A04020102020204" pitchFamily="34" charset="0"/>
                <a:ea typeface="Source Code Pro"/>
                <a:cs typeface="Times New Roman" panose="02020603050405020304" pitchFamily="18" charset="0"/>
              </a:rPr>
              <a:t>pid</a:t>
            </a:r>
            <a:r>
              <a:rPr lang="en-US" altLang="zh-TW" sz="2100" dirty="0">
                <a:solidFill>
                  <a:srgbClr val="222222"/>
                </a:solidFill>
                <a:latin typeface="Arial Black" panose="020B0A04020102020204" pitchFamily="34" charset="0"/>
                <a:ea typeface="Source Code Pro"/>
                <a:cs typeface="Times New Roman" panose="02020603050405020304" pitchFamily="18" charset="0"/>
              </a:rPr>
              <a:t>" : </a:t>
            </a:r>
            <a:r>
              <a:rPr lang="en-US" altLang="zh-TW" sz="2100" dirty="0" err="1">
                <a:solidFill>
                  <a:srgbClr val="222222"/>
                </a:solidFill>
                <a:latin typeface="Arial Black" panose="020B0A04020102020204" pitchFamily="34" charset="0"/>
                <a:ea typeface="Source Code Pro"/>
                <a:cs typeface="Times New Roman" panose="02020603050405020304" pitchFamily="18" charset="0"/>
              </a:rPr>
              <a:t>pid</a:t>
            </a:r>
            <a:r>
              <a:rPr lang="en-US" altLang="zh-TW" sz="2100" dirty="0">
                <a:solidFill>
                  <a:srgbClr val="222222"/>
                </a:solidFill>
                <a:latin typeface="Arial Black" panose="020B0A04020102020204" pitchFamily="34" charset="0"/>
                <a:ea typeface="Source Code Pro"/>
                <a:cs typeface="Times New Roman" panose="02020603050405020304" pitchFamily="18" charset="0"/>
              </a:rPr>
              <a:t>} , { "$set" : { "HSV" : HSV }} )</a:t>
            </a:r>
          </a:p>
          <a:p>
            <a:pPr indent="-214313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n-US" altLang="zh-TW" sz="2400" dirty="0">
              <a:solidFill>
                <a:srgbClr val="222222"/>
              </a:solidFill>
              <a:latin typeface="Arial Black" panose="020B0A04020102020204" pitchFamily="34" charset="0"/>
              <a:ea typeface="Source Code Pro"/>
              <a:cs typeface="Times New Roman" panose="02020603050405020304" pitchFamily="18" charset="0"/>
            </a:endParaRPr>
          </a:p>
          <a:p>
            <a:pPr indent="-214313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n-US" altLang="zh-TW" sz="2400" dirty="0">
              <a:solidFill>
                <a:srgbClr val="222222"/>
              </a:solidFill>
              <a:latin typeface="Arial Black" panose="020B0A04020102020204" pitchFamily="34" charset="0"/>
              <a:ea typeface="Source Code Pro"/>
              <a:cs typeface="Times New Roman" panose="02020603050405020304" pitchFamily="18" charset="0"/>
            </a:endParaRPr>
          </a:p>
          <a:p>
            <a:pPr indent="-3429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sz="2400" dirty="0">
              <a:solidFill>
                <a:srgbClr val="222222"/>
              </a:solidFill>
              <a:latin typeface="Arial Black" panose="020B0A04020102020204" pitchFamily="34" charset="0"/>
              <a:ea typeface="Source Code Pro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sz="135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135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6" descr="http://www.theodo.fr/uploads/blog/2015/11/mongod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83" y="2049908"/>
            <a:ext cx="2660071" cy="311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3109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 Black" panose="020B0A04020102020204" pitchFamily="34" charset="0"/>
              </a:rPr>
              <a:t>Timeline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259819"/>
              </p:ext>
            </p:extLst>
          </p:nvPr>
        </p:nvGraphicFramePr>
        <p:xfrm>
          <a:off x="375554" y="1885366"/>
          <a:ext cx="8478371" cy="3476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http://superhero.wingzero.tw/wp-content/uploads/2014/03/deathpoo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40" y="4089755"/>
            <a:ext cx="1631468" cy="161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燕尾形向右箭號 5"/>
          <p:cNvSpPr/>
          <p:nvPr/>
        </p:nvSpPr>
        <p:spPr>
          <a:xfrm>
            <a:off x="236406" y="2948516"/>
            <a:ext cx="8478371" cy="1390426"/>
          </a:xfrm>
          <a:prstGeom prst="notchedRightArrow">
            <a:avLst/>
          </a:prstGeom>
          <a:solidFill>
            <a:srgbClr val="FF660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橢圓 6"/>
          <p:cNvSpPr/>
          <p:nvPr/>
        </p:nvSpPr>
        <p:spPr>
          <a:xfrm>
            <a:off x="1295857" y="3469926"/>
            <a:ext cx="347606" cy="347606"/>
          </a:xfrm>
          <a:prstGeom prst="ellipse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8" name="橢圓 7"/>
          <p:cNvSpPr/>
          <p:nvPr/>
        </p:nvSpPr>
        <p:spPr>
          <a:xfrm>
            <a:off x="3877869" y="3469926"/>
            <a:ext cx="347606" cy="347606"/>
          </a:xfrm>
          <a:prstGeom prst="ellipse">
            <a:avLst/>
          </a:prstGeom>
          <a:solidFill>
            <a:srgbClr val="FFCC66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9" name="橢圓 8"/>
          <p:cNvSpPr/>
          <p:nvPr/>
        </p:nvSpPr>
        <p:spPr>
          <a:xfrm>
            <a:off x="6459881" y="3469926"/>
            <a:ext cx="347606" cy="347606"/>
          </a:xfrm>
          <a:prstGeom prst="ellipse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grpSp>
        <p:nvGrpSpPr>
          <p:cNvPr id="10" name="群組 9"/>
          <p:cNvGrpSpPr/>
          <p:nvPr/>
        </p:nvGrpSpPr>
        <p:grpSpPr>
          <a:xfrm>
            <a:off x="5318945" y="5586831"/>
            <a:ext cx="3825055" cy="1271169"/>
            <a:chOff x="-759242" y="2242025"/>
            <a:chExt cx="10988245" cy="2857500"/>
          </a:xfrm>
        </p:grpSpPr>
        <p:sp>
          <p:nvSpPr>
            <p:cNvPr id="11" name="加號 10"/>
            <p:cNvSpPr/>
            <p:nvPr/>
          </p:nvSpPr>
          <p:spPr>
            <a:xfrm>
              <a:off x="2136762" y="3035300"/>
              <a:ext cx="1171594" cy="1270951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等於 11"/>
            <p:cNvSpPr/>
            <p:nvPr/>
          </p:nvSpPr>
          <p:spPr>
            <a:xfrm>
              <a:off x="6395680" y="3177798"/>
              <a:ext cx="975823" cy="985955"/>
            </a:xfrm>
            <a:prstGeom prst="mathEqual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3" y="2242025"/>
              <a:ext cx="2857500" cy="28575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9242" y="2242025"/>
              <a:ext cx="2857500" cy="28575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858" y="2242025"/>
              <a:ext cx="28575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0193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3256" y="1933177"/>
            <a:ext cx="7886700" cy="7669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b="1" dirty="0"/>
              <a:t>To match the result of content analysis</a:t>
            </a:r>
          </a:p>
          <a:p>
            <a:pPr marL="0" indent="0">
              <a:buNone/>
            </a:pPr>
            <a:r>
              <a:rPr lang="en-US" altLang="zh-TW" sz="2400" b="1" dirty="0"/>
              <a:t>Raise the probability of correct prediction 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2" y="3216280"/>
            <a:ext cx="1828800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直線單箭頭接點 5"/>
          <p:cNvCxnSpPr/>
          <p:nvPr/>
        </p:nvCxnSpPr>
        <p:spPr>
          <a:xfrm>
            <a:off x="2355059" y="3963384"/>
            <a:ext cx="644237" cy="0"/>
          </a:xfrm>
          <a:prstGeom prst="straightConnector1">
            <a:avLst/>
          </a:prstGeom>
          <a:ln w="1047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4609585"/>
            <a:ext cx="1854698" cy="1854698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979137" y="3174666"/>
            <a:ext cx="1602624" cy="14862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Image analysis</a:t>
            </a:r>
            <a:endParaRPr lang="zh-TW" altLang="en-US" b="1" dirty="0"/>
          </a:p>
        </p:txBody>
      </p:sp>
      <p:sp>
        <p:nvSpPr>
          <p:cNvPr id="12" name="橢圓 11"/>
          <p:cNvSpPr/>
          <p:nvPr/>
        </p:nvSpPr>
        <p:spPr>
          <a:xfrm>
            <a:off x="2992742" y="4752103"/>
            <a:ext cx="1477947" cy="15694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Text</a:t>
            </a:r>
          </a:p>
          <a:p>
            <a:pPr algn="ctr"/>
            <a:r>
              <a:rPr lang="en-US" altLang="zh-TW" b="1" dirty="0"/>
              <a:t>mining</a:t>
            </a:r>
            <a:endParaRPr lang="zh-TW" altLang="en-US" b="1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40" y="4127052"/>
            <a:ext cx="2028089" cy="1067784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>
            <a:off x="4577755" y="5565730"/>
            <a:ext cx="644237" cy="0"/>
          </a:xfrm>
          <a:prstGeom prst="straightConnector1">
            <a:avLst/>
          </a:prstGeom>
          <a:ln w="1047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577755" y="3908216"/>
            <a:ext cx="644237" cy="0"/>
          </a:xfrm>
          <a:prstGeom prst="straightConnector1">
            <a:avLst/>
          </a:prstGeom>
          <a:ln w="1047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2348505" y="5565730"/>
            <a:ext cx="644237" cy="0"/>
          </a:xfrm>
          <a:prstGeom prst="straightConnector1">
            <a:avLst/>
          </a:prstGeom>
          <a:ln w="1047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6582540" y="5290743"/>
            <a:ext cx="533372" cy="274987"/>
          </a:xfrm>
          <a:prstGeom prst="straightConnector1">
            <a:avLst/>
          </a:prstGeom>
          <a:ln w="1047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6582540" y="3917734"/>
            <a:ext cx="533372" cy="277697"/>
          </a:xfrm>
          <a:prstGeom prst="straightConnector1">
            <a:avLst/>
          </a:prstGeom>
          <a:ln w="1047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5356846" y="3609985"/>
            <a:ext cx="1010653" cy="56161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b="1" dirty="0"/>
              <a:t>Cat</a:t>
            </a:r>
          </a:p>
        </p:txBody>
      </p:sp>
      <p:sp>
        <p:nvSpPr>
          <p:cNvPr id="36" name="圓角矩形 35"/>
          <p:cNvSpPr/>
          <p:nvPr/>
        </p:nvSpPr>
        <p:spPr>
          <a:xfrm>
            <a:off x="5396939" y="5290743"/>
            <a:ext cx="1010653" cy="56161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b="1" dirty="0"/>
              <a:t>Cat</a:t>
            </a:r>
          </a:p>
        </p:txBody>
      </p:sp>
      <p:graphicFrame>
        <p:nvGraphicFramePr>
          <p:cNvPr id="17" name="資料庫圖表 16"/>
          <p:cNvGraphicFramePr/>
          <p:nvPr>
            <p:extLst>
              <p:ext uri="{D42A27DB-BD31-4B8C-83A1-F6EECF244321}">
                <p14:modId xmlns:p14="http://schemas.microsoft.com/office/powerpoint/2010/main" val="2569129351"/>
              </p:ext>
            </p:extLst>
          </p:nvPr>
        </p:nvGraphicFramePr>
        <p:xfrm>
          <a:off x="-81928" y="222853"/>
          <a:ext cx="8692557" cy="1271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圓角矩形 17"/>
          <p:cNvSpPr/>
          <p:nvPr/>
        </p:nvSpPr>
        <p:spPr>
          <a:xfrm>
            <a:off x="5275166" y="3514078"/>
            <a:ext cx="1010653" cy="5616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b="1" dirty="0"/>
              <a:t>Cat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5315259" y="5194836"/>
            <a:ext cx="1010653" cy="5616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b="1" dirty="0"/>
              <a:t>Cat</a:t>
            </a:r>
          </a:p>
        </p:txBody>
      </p:sp>
      <p:sp>
        <p:nvSpPr>
          <p:cNvPr id="20" name="矩形 19"/>
          <p:cNvSpPr/>
          <p:nvPr/>
        </p:nvSpPr>
        <p:spPr>
          <a:xfrm rot="20249079">
            <a:off x="8093" y="5248663"/>
            <a:ext cx="2854036" cy="4539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>
              <a:spcBef>
                <a:spcPts val="1800"/>
              </a:spcBef>
            </a:pPr>
            <a:r>
              <a:rPr lang="en-US" altLang="zh-TW" dirty="0">
                <a:latin typeface="Arial Black" panose="020B0A04020102020204" pitchFamily="34" charset="0"/>
              </a:rPr>
              <a:t>Painting </a:t>
            </a:r>
            <a:r>
              <a:rPr lang="en-US" altLang="zh-TW" dirty="0" smtClean="0">
                <a:latin typeface="Arial Black" panose="020B0A04020102020204" pitchFamily="34" charset="0"/>
              </a:rPr>
              <a:t>description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994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198784" y="2514023"/>
            <a:ext cx="2051986" cy="187998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Ngram</a:t>
            </a:r>
            <a:endParaRPr lang="en-US" altLang="zh-TW" sz="24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4025161" y="3571487"/>
            <a:ext cx="2914521" cy="27636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Word2vec</a:t>
            </a:r>
            <a:r>
              <a:rPr lang="en-US" altLang="zh-TW" sz="2400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9" name="橢圓 8"/>
          <p:cNvSpPr/>
          <p:nvPr/>
        </p:nvSpPr>
        <p:spPr>
          <a:xfrm>
            <a:off x="1752464" y="4028500"/>
            <a:ext cx="2063364" cy="18496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TF-IDF</a:t>
            </a:r>
            <a:endParaRPr lang="zh-TW" altLang="en-US" sz="24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328446" y="1838739"/>
            <a:ext cx="2730859" cy="261147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Gensim-lsi</a:t>
            </a:r>
            <a:endParaRPr lang="en-US" altLang="zh-TW" sz="24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86" y="3646098"/>
            <a:ext cx="356013" cy="267010"/>
          </a:xfrm>
        </p:spPr>
      </p:pic>
      <p:pic>
        <p:nvPicPr>
          <p:cNvPr id="12" name="內容版面配置區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68" y="2247013"/>
            <a:ext cx="356013" cy="267010"/>
          </a:xfrm>
          <a:prstGeom prst="rect">
            <a:avLst/>
          </a:prstGeom>
        </p:spPr>
      </p:pic>
      <p:pic>
        <p:nvPicPr>
          <p:cNvPr id="13" name="內容版面配置區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404" y="3129319"/>
            <a:ext cx="356013" cy="267010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74900" y="3646098"/>
            <a:ext cx="17536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  <a:latin typeface="Arial Black" panose="020B0A04020102020204" pitchFamily="34" charset="0"/>
              </a:rPr>
              <a:t>Dictionary</a:t>
            </a:r>
            <a:endParaRPr lang="zh-TW" altLang="en-US" sz="2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037991" y="5108134"/>
            <a:ext cx="1629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  <a:latin typeface="Arial Black" panose="020B0A04020102020204" pitchFamily="34" charset="0"/>
              </a:rPr>
              <a:t>Key word</a:t>
            </a:r>
            <a:endParaRPr lang="zh-TW" altLang="en-US" sz="2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395891" y="5154300"/>
            <a:ext cx="17190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>
                <a:solidFill>
                  <a:srgbClr val="FF0000"/>
                </a:solidFill>
                <a:latin typeface="Arial Black" panose="020B0A04020102020204" pitchFamily="34" charset="0"/>
              </a:rPr>
              <a:t>Similar words</a:t>
            </a:r>
            <a:endParaRPr lang="zh-TW" altLang="en-US" sz="2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668263" y="3438349"/>
            <a:ext cx="2068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>
                <a:solidFill>
                  <a:srgbClr val="FF0000"/>
                </a:solidFill>
                <a:latin typeface="Arial Black" panose="020B0A04020102020204" pitchFamily="34" charset="0"/>
              </a:rPr>
              <a:t>Article clustering</a:t>
            </a:r>
            <a:endParaRPr lang="zh-TW" altLang="en-US" sz="2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5" name="資料庫圖表 14"/>
          <p:cNvGraphicFramePr/>
          <p:nvPr>
            <p:extLst>
              <p:ext uri="{D42A27DB-BD31-4B8C-83A1-F6EECF244321}">
                <p14:modId xmlns:p14="http://schemas.microsoft.com/office/powerpoint/2010/main" val="2938407553"/>
              </p:ext>
            </p:extLst>
          </p:nvPr>
        </p:nvGraphicFramePr>
        <p:xfrm>
          <a:off x="70001" y="95971"/>
          <a:ext cx="8651779" cy="1333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316164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9128" y="2610176"/>
            <a:ext cx="4583430" cy="3263504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 Black" panose="020B0A04020102020204" pitchFamily="34" charset="0"/>
              </a:rPr>
              <a:t>P(w2) unigram</a:t>
            </a:r>
          </a:p>
          <a:p>
            <a:r>
              <a:rPr lang="en-US" altLang="zh-TW" sz="2400" dirty="0">
                <a:latin typeface="Arial Black" panose="020B0A04020102020204" pitchFamily="34" charset="0"/>
              </a:rPr>
              <a:t>P(w2|w1) bigram                            </a:t>
            </a:r>
          </a:p>
          <a:p>
            <a:r>
              <a:rPr lang="en-US" altLang="zh-TW" sz="2400" dirty="0">
                <a:latin typeface="Arial Black" panose="020B0A04020102020204" pitchFamily="34" charset="0"/>
              </a:rPr>
              <a:t>Compare the probability</a:t>
            </a: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真好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Arial Black" panose="020B0A04020102020204" pitchFamily="34" charset="0"/>
              </a:rPr>
              <a:t>P(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2400" dirty="0">
                <a:latin typeface="Arial Black" panose="020B0A04020102020204" pitchFamily="34" charset="0"/>
              </a:rPr>
              <a:t>|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en-US" altLang="zh-TW" sz="2400" dirty="0">
                <a:latin typeface="Arial Black" panose="020B0A04020102020204" pitchFamily="34" charset="0"/>
              </a:rPr>
              <a:t>)&gt;P(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2400" dirty="0">
                <a:latin typeface="Arial Black" panose="020B0A04020102020204" pitchFamily="34" charset="0"/>
              </a:rPr>
              <a:t>)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1301261" y="2712329"/>
            <a:ext cx="13434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Arial Black" panose="020B0A04020102020204" pitchFamily="34" charset="0"/>
                <a:ea typeface="微軟正黑體" panose="020B0604030504040204" pitchFamily="34" charset="-120"/>
              </a:rPr>
              <a:t>聖母</a:t>
            </a:r>
          </a:p>
          <a:p>
            <a:r>
              <a:rPr lang="zh-TW" altLang="en-US" dirty="0">
                <a:latin typeface="Arial Black" panose="020B0A04020102020204" pitchFamily="34" charset="0"/>
                <a:ea typeface="微軟正黑體" panose="020B0604030504040204" pitchFamily="34" charset="-120"/>
              </a:rPr>
              <a:t>藝術</a:t>
            </a:r>
          </a:p>
          <a:p>
            <a:r>
              <a:rPr lang="zh-TW" altLang="en-US" dirty="0">
                <a:latin typeface="Arial Black" panose="020B0A04020102020204" pitchFamily="34" charset="0"/>
                <a:ea typeface="微軟正黑體" panose="020B0604030504040204" pitchFamily="34" charset="-120"/>
              </a:rPr>
              <a:t>聖尼古拉</a:t>
            </a:r>
          </a:p>
          <a:p>
            <a:r>
              <a:rPr lang="zh-TW" altLang="en-US" dirty="0">
                <a:latin typeface="Arial Black" panose="020B0A04020102020204" pitchFamily="34" charset="0"/>
                <a:ea typeface="微軟正黑體" panose="020B0604030504040204" pitchFamily="34" charset="-120"/>
              </a:rPr>
              <a:t>建築物</a:t>
            </a:r>
          </a:p>
          <a:p>
            <a:r>
              <a:rPr lang="zh-TW" altLang="en-US" dirty="0">
                <a:latin typeface="Arial Black" panose="020B0A04020102020204" pitchFamily="34" charset="0"/>
                <a:ea typeface="微軟正黑體" panose="020B0604030504040204" pitchFamily="34" charset="-120"/>
              </a:rPr>
              <a:t>三個</a:t>
            </a:r>
          </a:p>
          <a:p>
            <a:r>
              <a:rPr lang="zh-TW" altLang="en-US" dirty="0">
                <a:latin typeface="Arial Black" panose="020B0A04020102020204" pitchFamily="34" charset="0"/>
                <a:ea typeface="微軟正黑體" panose="020B0604030504040204" pitchFamily="34" charset="-120"/>
              </a:rPr>
              <a:t>透視</a:t>
            </a:r>
          </a:p>
          <a:p>
            <a:r>
              <a:rPr lang="zh-TW" altLang="en-US" dirty="0">
                <a:latin typeface="Arial Black" panose="020B0A04020102020204" pitchFamily="34" charset="0"/>
                <a:ea typeface="微軟正黑體" panose="020B0604030504040204" pitchFamily="34" charset="-120"/>
              </a:rPr>
              <a:t>傳說</a:t>
            </a:r>
          </a:p>
          <a:p>
            <a:r>
              <a:rPr lang="zh-TW" altLang="en-US" dirty="0">
                <a:latin typeface="Arial Black" panose="020B0A04020102020204" pitchFamily="34" charset="0"/>
                <a:ea typeface="微軟正黑體" panose="020B0604030504040204" pitchFamily="34" charset="-120"/>
              </a:rPr>
              <a:t>生在</a:t>
            </a:r>
          </a:p>
          <a:p>
            <a:r>
              <a:rPr lang="zh-TW" altLang="en-US" dirty="0">
                <a:latin typeface="Arial Black" panose="020B0A04020102020204" pitchFamily="34" charset="0"/>
                <a:ea typeface="微軟正黑體" panose="020B0604030504040204" pitchFamily="34" charset="-120"/>
              </a:rPr>
              <a:t>聖母馬利亞</a:t>
            </a:r>
          </a:p>
          <a:p>
            <a:r>
              <a:rPr lang="zh-TW" altLang="en-US" dirty="0">
                <a:latin typeface="Arial Black" panose="020B0A04020102020204" pitchFamily="34" charset="0"/>
                <a:ea typeface="微軟正黑體" panose="020B0604030504040204" pitchFamily="34" charset="-120"/>
              </a:rPr>
              <a:t>安基利柯</a:t>
            </a:r>
          </a:p>
          <a:p>
            <a:r>
              <a:rPr lang="zh-TW" altLang="en-US" dirty="0">
                <a:latin typeface="Arial Black" panose="020B0A04020102020204" pitchFamily="34" charset="0"/>
                <a:ea typeface="微軟正黑體" panose="020B0604030504040204" pitchFamily="34" charset="-120"/>
              </a:rPr>
              <a:t>聖告圖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1041009" y="2610176"/>
            <a:ext cx="1603717" cy="3183576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文字方塊 5"/>
          <p:cNvSpPr txBox="1"/>
          <p:nvPr/>
        </p:nvSpPr>
        <p:spPr>
          <a:xfrm>
            <a:off x="521126" y="1899546"/>
            <a:ext cx="200544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Arial Black" panose="020B0A04020102020204" pitchFamily="34" charset="0"/>
              </a:rPr>
              <a:t>Intro</a:t>
            </a:r>
          </a:p>
          <a:p>
            <a:endParaRPr lang="zh-TW" altLang="en-US" sz="1350" dirty="0">
              <a:latin typeface="Arial Black" panose="020B0A04020102020204" pitchFamily="34" charset="0"/>
            </a:endParaRPr>
          </a:p>
        </p:txBody>
      </p:sp>
      <p:graphicFrame>
        <p:nvGraphicFramePr>
          <p:cNvPr id="8" name="資料庫圖表 7"/>
          <p:cNvGraphicFramePr/>
          <p:nvPr>
            <p:extLst>
              <p:ext uri="{D42A27DB-BD31-4B8C-83A1-F6EECF244321}">
                <p14:modId xmlns:p14="http://schemas.microsoft.com/office/powerpoint/2010/main" val="1627053489"/>
              </p:ext>
            </p:extLst>
          </p:nvPr>
        </p:nvGraphicFramePr>
        <p:xfrm>
          <a:off x="0" y="150994"/>
          <a:ext cx="8726786" cy="128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0829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30531" y="2323454"/>
            <a:ext cx="4411100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>
                <a:latin typeface="Arial Black" panose="020B0A04020102020204" pitchFamily="34" charset="0"/>
              </a:rPr>
              <a:t>Biggest reason to apply </a:t>
            </a:r>
            <a:r>
              <a:rPr lang="en-US" altLang="zh-TW" sz="2400" dirty="0" err="1">
                <a:latin typeface="Arial Black" panose="020B0A04020102020204" pitchFamily="34" charset="0"/>
              </a:rPr>
              <a:t>Ngram</a:t>
            </a:r>
            <a:r>
              <a:rPr lang="en-US" altLang="zh-TW" sz="2400" dirty="0">
                <a:latin typeface="Arial Black" panose="020B0A04020102020204" pitchFamily="34" charset="0"/>
              </a:rPr>
              <a:t> is...?</a:t>
            </a: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</a:endParaRPr>
          </a:p>
          <a:p>
            <a:r>
              <a:rPr lang="en-US" altLang="zh-TW" sz="2400" dirty="0" err="1">
                <a:latin typeface="Arial Black" panose="020B0A04020102020204" pitchFamily="34" charset="0"/>
              </a:rPr>
              <a:t>jieba</a:t>
            </a:r>
            <a:r>
              <a:rPr lang="en-US" altLang="zh-TW" sz="2400" dirty="0">
                <a:latin typeface="Arial Black" panose="020B0A04020102020204" pitchFamily="34" charset="0"/>
              </a:rPr>
              <a:t> is not good enough</a:t>
            </a:r>
          </a:p>
          <a:p>
            <a:r>
              <a:rPr lang="en-US" altLang="zh-TW" sz="2400" dirty="0">
                <a:latin typeface="Arial Black" panose="020B0A04020102020204" pitchFamily="34" charset="0"/>
              </a:rPr>
              <a:t>and our topic is unique</a:t>
            </a:r>
            <a:endParaRPr lang="zh-TW" altLang="en-US" sz="2400" dirty="0">
              <a:latin typeface="Arial Black" panose="020B0A04020102020204" pitchFamily="34" charset="0"/>
            </a:endParaRPr>
          </a:p>
          <a:p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28" y="2885008"/>
            <a:ext cx="2104000" cy="21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673" y="3955206"/>
            <a:ext cx="2067603" cy="206760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19545" y="2000250"/>
            <a:ext cx="2760368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Arial Black" panose="020B0A04020102020204" pitchFamily="34" charset="0"/>
              </a:rPr>
              <a:t>Construct dictionary</a:t>
            </a:r>
          </a:p>
          <a:p>
            <a:endParaRPr lang="zh-TW" altLang="en-US" sz="1400" dirty="0">
              <a:latin typeface="Arial Black" panose="020B0A04020102020204" pitchFamily="34" charset="0"/>
            </a:endParaRP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1182950222"/>
              </p:ext>
            </p:extLst>
          </p:nvPr>
        </p:nvGraphicFramePr>
        <p:xfrm>
          <a:off x="0" y="155399"/>
          <a:ext cx="8664568" cy="1385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68085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>
                <a:latin typeface="Arial Black" panose="020B0A04020102020204" pitchFamily="34" charset="0"/>
                <a:ea typeface="微軟正黑體" panose="020B0604030504040204" pitchFamily="34" charset="-120"/>
              </a:rPr>
              <a:t>IDEA</a:t>
            </a:r>
          </a:p>
        </p:txBody>
      </p:sp>
      <p:pic>
        <p:nvPicPr>
          <p:cNvPr id="1026" name="Picture 2" descr="https://i.ytimg.com/vi/wBn_DFnzrkk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236" y="2374182"/>
            <a:ext cx="2993736" cy="26787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7591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82078" y="2057399"/>
            <a:ext cx="5978390" cy="4104861"/>
          </a:xfrm>
        </p:spPr>
        <p:txBody>
          <a:bodyPr>
            <a:no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  <a:latin typeface="Arial Black" panose="020B0A04020102020204" pitchFamily="34" charset="0"/>
              </a:rPr>
              <a:t>TF</a:t>
            </a:r>
            <a:r>
              <a:rPr lang="en-US" altLang="zh-TW" sz="2400" dirty="0">
                <a:latin typeface="Arial Black" panose="020B0A04020102020204" pitchFamily="34" charset="0"/>
              </a:rPr>
              <a:t>: specified word occurred how many times in this </a:t>
            </a:r>
            <a:r>
              <a:rPr lang="en-US" altLang="zh-TW" sz="2400" dirty="0" smtClean="0">
                <a:latin typeface="Arial Black" panose="020B0A04020102020204" pitchFamily="34" charset="0"/>
              </a:rPr>
              <a:t>article</a:t>
            </a:r>
            <a:endParaRPr lang="en-US" altLang="zh-TW" sz="2400" dirty="0">
              <a:latin typeface="Arial Black" panose="020B0A04020102020204" pitchFamily="34" charset="0"/>
            </a:endParaRPr>
          </a:p>
          <a:p>
            <a:r>
              <a:rPr lang="en-US" altLang="zh-TW" sz="2400" dirty="0">
                <a:solidFill>
                  <a:srgbClr val="C00000"/>
                </a:solidFill>
                <a:latin typeface="Arial Black" panose="020B0A04020102020204" pitchFamily="34" charset="0"/>
              </a:rPr>
              <a:t>IDF</a:t>
            </a:r>
            <a:r>
              <a:rPr lang="en-US" altLang="zh-TW" sz="2400" dirty="0">
                <a:latin typeface="Arial Black" panose="020B0A04020102020204" pitchFamily="34" charset="0"/>
              </a:rPr>
              <a:t>: how many articles occurred this word                          </a:t>
            </a:r>
          </a:p>
          <a:p>
            <a:pPr marL="0" indent="0">
              <a:buNone/>
            </a:pPr>
            <a:r>
              <a:rPr lang="zh-TW" altLang="en-US" sz="2400" dirty="0">
                <a:latin typeface="Arial Black" panose="020B0A04020102020204" pitchFamily="34" charset="0"/>
              </a:rPr>
              <a:t>           </a:t>
            </a:r>
            <a:r>
              <a:rPr lang="en-US" altLang="zh-TW" sz="2400" dirty="0">
                <a:latin typeface="Arial Black" panose="020B0A04020102020204" pitchFamily="34" charset="0"/>
              </a:rPr>
              <a:t>IDF=log(d)-log(t)</a:t>
            </a:r>
            <a:r>
              <a:rPr lang="zh-TW" altLang="en-US" sz="2400" dirty="0">
                <a:latin typeface="Arial Black" panose="020B0A04020102020204" pitchFamily="34" charset="0"/>
              </a:rPr>
              <a:t> </a:t>
            </a:r>
            <a:endParaRPr lang="en-US" altLang="zh-TW" sz="2400" dirty="0">
              <a:latin typeface="Arial Black" panose="020B0A04020102020204" pitchFamily="34" charset="0"/>
            </a:endParaRPr>
          </a:p>
          <a:p>
            <a:pPr marL="342900" lvl="1" indent="0">
              <a:buNone/>
            </a:pPr>
            <a:r>
              <a:rPr lang="en-US" altLang="zh-TW" sz="1600" dirty="0">
                <a:latin typeface="Arial Black" panose="020B0A04020102020204" pitchFamily="34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d:total number of articles</a:t>
            </a:r>
          </a:p>
          <a:p>
            <a:pPr marL="342900" lvl="1" indent="0">
              <a:buNone/>
            </a:pP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t:number of articles occurred this word</a:t>
            </a: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Arial Black" panose="020B0A04020102020204" pitchFamily="34" charset="0"/>
              </a:rPr>
              <a:t>    Unfortunately</a:t>
            </a:r>
            <a:r>
              <a:rPr lang="en-US" altLang="zh-TW" sz="2400" dirty="0">
                <a:latin typeface="Arial Black" panose="020B0A04020102020204" pitchFamily="34" charset="0"/>
              </a:rPr>
              <a:t>, result is</a:t>
            </a:r>
            <a:r>
              <a:rPr lang="zh-TW" altLang="en-US" sz="2400" dirty="0">
                <a:latin typeface="Arial Black" panose="020B0A04020102020204" pitchFamily="34" charset="0"/>
              </a:rPr>
              <a:t> </a:t>
            </a:r>
            <a:r>
              <a:rPr lang="en-US" altLang="zh-TW" sz="2400" dirty="0">
                <a:latin typeface="Arial Black" panose="020B0A04020102020204" pitchFamily="34" charset="0"/>
              </a:rPr>
              <a:t>bad</a:t>
            </a:r>
            <a:endParaRPr lang="zh-TW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>
            <a:off x="3381987" y="3644426"/>
            <a:ext cx="9309" cy="407708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376632" y="2332658"/>
            <a:ext cx="20054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rial Black" panose="020B0A04020102020204" pitchFamily="34" charset="0"/>
              </a:rPr>
              <a:t>Key word</a:t>
            </a:r>
          </a:p>
          <a:p>
            <a:endParaRPr lang="zh-TW" altLang="en-US" sz="1350" dirty="0">
              <a:latin typeface="Arial Black" panose="020B0A04020102020204" pitchFamily="34" charset="0"/>
            </a:endParaRPr>
          </a:p>
        </p:txBody>
      </p:sp>
      <p:graphicFrame>
        <p:nvGraphicFramePr>
          <p:cNvPr id="10" name="資料庫圖表 9"/>
          <p:cNvGraphicFramePr/>
          <p:nvPr>
            <p:extLst>
              <p:ext uri="{D42A27DB-BD31-4B8C-83A1-F6EECF244321}">
                <p14:modId xmlns:p14="http://schemas.microsoft.com/office/powerpoint/2010/main" val="1656572683"/>
              </p:ext>
            </p:extLst>
          </p:nvPr>
        </p:nvGraphicFramePr>
        <p:xfrm>
          <a:off x="-162340" y="221605"/>
          <a:ext cx="8869017" cy="1328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/>
          <p:cNvSpPr/>
          <p:nvPr/>
        </p:nvSpPr>
        <p:spPr>
          <a:xfrm>
            <a:off x="244713" y="3071192"/>
            <a:ext cx="23754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戰神,美酒,美神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波蘭,馬鞍,波托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利薩,姐夫,達維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氣質,達維,戰士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效忠,造神,拿破崙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其上,馬爾斯,芙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基督教,尼祿,塞內卡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特洛伊,海倫,帕里斯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162944" y="2851748"/>
            <a:ext cx="2219134" cy="2614774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6458793" y="3644426"/>
            <a:ext cx="2484" cy="407708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2298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96026" y="2655012"/>
            <a:ext cx="4975765" cy="36662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TW" sz="2400" dirty="0">
                <a:latin typeface="Arial Black" panose="020B0A04020102020204" pitchFamily="34" charset="0"/>
              </a:rPr>
              <a:t>Because the bad result of TF-IDF</a:t>
            </a:r>
          </a:p>
          <a:p>
            <a:pPr marL="0" indent="0" algn="ctr">
              <a:buNone/>
            </a:pPr>
            <a:endParaRPr lang="en-US" altLang="zh-TW" sz="24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n-US" altLang="zh-TW" sz="24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n-US" altLang="zh-TW" sz="24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US" altLang="zh-TW" sz="2400" dirty="0">
                <a:latin typeface="Arial Black" panose="020B0A04020102020204" pitchFamily="34" charset="0"/>
              </a:rPr>
              <a:t>Use TF-IDF result to expand mapping content</a:t>
            </a: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</a:endParaRPr>
          </a:p>
        </p:txBody>
      </p:sp>
      <p:sp>
        <p:nvSpPr>
          <p:cNvPr id="5" name="向下箭號 4"/>
          <p:cNvSpPr/>
          <p:nvPr/>
        </p:nvSpPr>
        <p:spPr>
          <a:xfrm>
            <a:off x="5147025" y="3813239"/>
            <a:ext cx="519536" cy="62495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pSp>
        <p:nvGrpSpPr>
          <p:cNvPr id="8" name="群組 7"/>
          <p:cNvGrpSpPr/>
          <p:nvPr/>
        </p:nvGrpSpPr>
        <p:grpSpPr>
          <a:xfrm>
            <a:off x="728026" y="2928779"/>
            <a:ext cx="1044526" cy="996887"/>
            <a:chOff x="1237957" y="1153551"/>
            <a:chExt cx="1392701" cy="1329182"/>
          </a:xfrm>
        </p:grpSpPr>
        <p:sp>
          <p:nvSpPr>
            <p:cNvPr id="7" name="橢圓 6"/>
            <p:cNvSpPr/>
            <p:nvPr/>
          </p:nvSpPr>
          <p:spPr>
            <a:xfrm>
              <a:off x="1237957" y="1153551"/>
              <a:ext cx="1392701" cy="132918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>
                <a:solidFill>
                  <a:srgbClr val="00B0F0"/>
                </a:solidFill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667" y="1235985"/>
              <a:ext cx="1179279" cy="1179279"/>
            </a:xfrm>
            <a:prstGeom prst="rect">
              <a:avLst/>
            </a:prstGeom>
          </p:spPr>
        </p:pic>
      </p:grpSp>
      <p:sp>
        <p:nvSpPr>
          <p:cNvPr id="9" name="文字方塊 8"/>
          <p:cNvSpPr txBox="1"/>
          <p:nvPr/>
        </p:nvSpPr>
        <p:spPr>
          <a:xfrm>
            <a:off x="-558481" y="4016380"/>
            <a:ext cx="36175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Arial Black" panose="020B0A0402010202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Word2vec</a:t>
            </a:r>
          </a:p>
          <a:p>
            <a:pPr algn="ctr"/>
            <a:r>
              <a:rPr lang="en-US" altLang="zh-TW" sz="1500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A tool </a:t>
            </a:r>
          </a:p>
          <a:p>
            <a:pPr algn="ctr"/>
            <a:r>
              <a:rPr lang="en-US" altLang="zh-TW" sz="1500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to transfer word </a:t>
            </a:r>
          </a:p>
          <a:p>
            <a:pPr algn="ctr"/>
            <a:r>
              <a:rPr lang="en-US" altLang="zh-TW" sz="1500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to vector</a:t>
            </a:r>
            <a:endParaRPr lang="zh-TW" altLang="en-US" sz="1500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24277" y="1761114"/>
            <a:ext cx="768517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Why</a:t>
            </a:r>
            <a:r>
              <a:rPr lang="en-US" altLang="zh-TW" sz="2100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?</a:t>
            </a:r>
          </a:p>
          <a:p>
            <a:endParaRPr lang="en-US" altLang="zh-TW" sz="2100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  <a:p>
            <a:endParaRPr lang="zh-TW" altLang="en-US" sz="1350" dirty="0">
              <a:latin typeface="Arial Black" panose="020B0A04020102020204" pitchFamily="34" charset="0"/>
            </a:endParaRPr>
          </a:p>
        </p:txBody>
      </p:sp>
      <p:graphicFrame>
        <p:nvGraphicFramePr>
          <p:cNvPr id="13" name="資料庫圖表 12"/>
          <p:cNvGraphicFramePr/>
          <p:nvPr>
            <p:extLst>
              <p:ext uri="{D42A27DB-BD31-4B8C-83A1-F6EECF244321}">
                <p14:modId xmlns:p14="http://schemas.microsoft.com/office/powerpoint/2010/main" val="990523479"/>
              </p:ext>
            </p:extLst>
          </p:nvPr>
        </p:nvGraphicFramePr>
        <p:xfrm>
          <a:off x="-90173" y="299332"/>
          <a:ext cx="8737216" cy="1286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277351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18991" y="2000250"/>
            <a:ext cx="4267200" cy="406011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2400" b="1" u="sng" dirty="0">
                <a:latin typeface="Arial Black" panose="020B0A04020102020204" pitchFamily="34" charset="0"/>
              </a:rPr>
              <a:t>CBOW </a:t>
            </a:r>
            <a:r>
              <a:rPr lang="en-US" altLang="zh-TW" sz="2400" b="1" u="sng" dirty="0" err="1">
                <a:latin typeface="Arial Black" panose="020B0A04020102020204" pitchFamily="34" charset="0"/>
              </a:rPr>
              <a:t>v.s</a:t>
            </a:r>
            <a:r>
              <a:rPr lang="en-US" altLang="zh-TW" sz="2400" b="1" u="sng" dirty="0">
                <a:latin typeface="Arial Black" panose="020B0A04020102020204" pitchFamily="34" charset="0"/>
              </a:rPr>
              <a:t>. Skip gram</a:t>
            </a:r>
          </a:p>
          <a:p>
            <a:pPr marL="0" indent="0" algn="ctr">
              <a:buNone/>
            </a:pPr>
            <a:endParaRPr lang="en-US" altLang="zh-TW" sz="2400" b="1" u="sng" dirty="0">
              <a:latin typeface="Arial Black" panose="020B0A04020102020204" pitchFamily="34" charset="0"/>
            </a:endParaRPr>
          </a:p>
          <a:p>
            <a:r>
              <a:rPr lang="en-US" altLang="zh-TW" sz="2000" dirty="0">
                <a:solidFill>
                  <a:srgbClr val="C00000"/>
                </a:solidFill>
                <a:latin typeface="Arial Black" panose="020B0A04020102020204" pitchFamily="34" charset="0"/>
              </a:rPr>
              <a:t>CBOW</a:t>
            </a:r>
            <a:r>
              <a:rPr lang="en-US" altLang="zh-TW" sz="2000" dirty="0">
                <a:latin typeface="Arial Black" panose="020B0A04020102020204" pitchFamily="34" charset="0"/>
              </a:rPr>
              <a:t>: from context of input infer which words would occur under the </a:t>
            </a:r>
            <a:r>
              <a:rPr lang="en-US" altLang="zh-TW" sz="2000" dirty="0" smtClean="0">
                <a:latin typeface="Arial Black" panose="020B0A04020102020204" pitchFamily="34" charset="0"/>
              </a:rPr>
              <a:t>context</a:t>
            </a:r>
          </a:p>
          <a:p>
            <a:endParaRPr lang="en-US" altLang="zh-TW" sz="2000" dirty="0">
              <a:latin typeface="Arial Black" panose="020B0A04020102020204" pitchFamily="34" charset="0"/>
            </a:endParaRPr>
          </a:p>
          <a:p>
            <a:r>
              <a:rPr lang="en-US" altLang="zh-TW" sz="2000" dirty="0">
                <a:solidFill>
                  <a:srgbClr val="C00000"/>
                </a:solidFill>
                <a:latin typeface="Arial Black" panose="020B0A04020102020204" pitchFamily="34" charset="0"/>
              </a:rPr>
              <a:t>Skip gram</a:t>
            </a:r>
            <a:r>
              <a:rPr lang="en-US" altLang="zh-TW" sz="2000" dirty="0">
                <a:latin typeface="Arial Black" panose="020B0A04020102020204" pitchFamily="34" charset="0"/>
              </a:rPr>
              <a:t>: infer context by given word </a:t>
            </a:r>
          </a:p>
          <a:p>
            <a:endParaRPr lang="zh-TW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48" y="2787273"/>
            <a:ext cx="738467" cy="4153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r="1734"/>
          <a:stretch/>
        </p:blipFill>
        <p:spPr>
          <a:xfrm>
            <a:off x="74265" y="2619821"/>
            <a:ext cx="4178083" cy="2608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519545" y="2000250"/>
            <a:ext cx="200544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Arial Black" panose="020B0A04020102020204" pitchFamily="34" charset="0"/>
              </a:rPr>
              <a:t>Intro</a:t>
            </a:r>
          </a:p>
          <a:p>
            <a:endParaRPr lang="zh-TW" altLang="en-US" sz="1350" dirty="0">
              <a:latin typeface="Arial Black" panose="020B0A04020102020204" pitchFamily="34" charset="0"/>
            </a:endParaRP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162473639"/>
              </p:ext>
            </p:extLst>
          </p:nvPr>
        </p:nvGraphicFramePr>
        <p:xfrm>
          <a:off x="-22729" y="210718"/>
          <a:ext cx="8630015" cy="140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17838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8600" y="1989966"/>
            <a:ext cx="8915400" cy="46037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 smtClean="0">
                <a:latin typeface="Arial Black" panose="020B0A04020102020204" pitchFamily="34" charset="0"/>
              </a:rPr>
              <a:t>Eventually</a:t>
            </a:r>
            <a:r>
              <a:rPr lang="en-US" altLang="zh-TW" sz="2400" dirty="0">
                <a:latin typeface="Arial Black" panose="020B0A04020102020204" pitchFamily="34" charset="0"/>
              </a:rPr>
              <a:t>, the result is still bad…</a:t>
            </a:r>
          </a:p>
          <a:p>
            <a:pPr marL="0" indent="0">
              <a:buNone/>
            </a:pPr>
            <a:r>
              <a:rPr lang="en-US" altLang="zh-TW" sz="2400" dirty="0" smtClean="0">
                <a:latin typeface="Arial Black" panose="020B0A04020102020204" pitchFamily="34" charset="0"/>
              </a:rPr>
              <a:t>The </a:t>
            </a:r>
            <a:r>
              <a:rPr lang="en-US" altLang="zh-TW" sz="2400" dirty="0">
                <a:latin typeface="Arial Black" panose="020B0A04020102020204" pitchFamily="34" charset="0"/>
              </a:rPr>
              <a:t>biggest problem of bad output is…</a:t>
            </a:r>
          </a:p>
          <a:p>
            <a:pPr marL="0" indent="0">
              <a:buNone/>
            </a:pPr>
            <a:r>
              <a:rPr lang="en-US" altLang="zh-TW" sz="2400" dirty="0" smtClean="0">
                <a:latin typeface="Arial Black" panose="020B0A04020102020204" pitchFamily="34" charset="0"/>
              </a:rPr>
              <a:t>Only </a:t>
            </a:r>
            <a:r>
              <a:rPr lang="en-US" altLang="zh-TW" sz="2400" dirty="0">
                <a:latin typeface="Arial Black" panose="020B0A04020102020204" pitchFamily="34" charset="0"/>
              </a:rPr>
              <a:t>4000 art </a:t>
            </a:r>
            <a:r>
              <a:rPr lang="en-US" altLang="zh-TW" sz="2400" dirty="0" smtClean="0">
                <a:latin typeface="Arial Black" panose="020B0A04020102020204" pitchFamily="34" charset="0"/>
              </a:rPr>
              <a:t>comments</a:t>
            </a:r>
          </a:p>
          <a:p>
            <a:pPr marL="0" indent="0">
              <a:buNone/>
            </a:pPr>
            <a:endParaRPr lang="en-US" altLang="zh-TW" sz="2400" dirty="0" smtClean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altLang="zh-TW" sz="2400" dirty="0" smtClean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Arial Black" panose="020B0A04020102020204" pitchFamily="34" charset="0"/>
              </a:rPr>
              <a:t>Solution: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>
                <a:latin typeface="Arial Black" panose="020B0A04020102020204" pitchFamily="34" charset="0"/>
              </a:rPr>
              <a:t>Collect more articles as possible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>
                <a:latin typeface="Arial Black" panose="020B0A04020102020204" pitchFamily="34" charset="0"/>
              </a:rPr>
              <a:t>Try English article description and comment</a:t>
            </a:r>
          </a:p>
          <a:p>
            <a:pPr marL="0" indent="0">
              <a:buNone/>
            </a:pPr>
            <a:r>
              <a:rPr lang="en-US" altLang="zh-TW" sz="2800" dirty="0" smtClean="0">
                <a:latin typeface="Arial Black" panose="020B0A04020102020204" pitchFamily="34" charset="0"/>
              </a:rPr>
              <a:t> </a:t>
            </a:r>
            <a:endParaRPr lang="zh-TW" altLang="en-US" sz="2800" dirty="0">
              <a:latin typeface="Arial Black" panose="020B0A04020102020204" pitchFamily="34" charset="0"/>
            </a:endParaRP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224041500"/>
              </p:ext>
            </p:extLst>
          </p:nvPr>
        </p:nvGraphicFramePr>
        <p:xfrm>
          <a:off x="-134645" y="237707"/>
          <a:ext cx="8861201" cy="1312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67899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 Black" panose="020B0A04020102020204" pitchFamily="34" charset="0"/>
              </a:rPr>
              <a:t>Timeline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360606"/>
              </p:ext>
            </p:extLst>
          </p:nvPr>
        </p:nvGraphicFramePr>
        <p:xfrm>
          <a:off x="355675" y="2074209"/>
          <a:ext cx="8478371" cy="3476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http://img1.wikia.nocookie.net/__cb20130401035006/fantendo/images/1/1e/Lego_Wolverin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00" y="4374825"/>
            <a:ext cx="1926104" cy="189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385131" y="4801936"/>
            <a:ext cx="1568669" cy="260131"/>
            <a:chOff x="4593021" y="4960883"/>
            <a:chExt cx="2091558" cy="346841"/>
          </a:xfrm>
        </p:grpSpPr>
        <p:cxnSp>
          <p:nvCxnSpPr>
            <p:cNvPr id="7" name="直線接點 6"/>
            <p:cNvCxnSpPr/>
            <p:nvPr/>
          </p:nvCxnSpPr>
          <p:spPr>
            <a:xfrm>
              <a:off x="4593021" y="4960883"/>
              <a:ext cx="2091558" cy="346841"/>
            </a:xfrm>
            <a:prstGeom prst="line">
              <a:avLst/>
            </a:prstGeom>
            <a:ln w="57150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V="1">
              <a:off x="4593021" y="5034455"/>
              <a:ext cx="2091558" cy="189186"/>
            </a:xfrm>
            <a:prstGeom prst="line">
              <a:avLst/>
            </a:prstGeom>
            <a:ln w="57150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燕尾形向右箭號 8"/>
          <p:cNvSpPr/>
          <p:nvPr/>
        </p:nvSpPr>
        <p:spPr>
          <a:xfrm>
            <a:off x="355675" y="3116562"/>
            <a:ext cx="8478371" cy="1390426"/>
          </a:xfrm>
          <a:prstGeom prst="notchedRightArrow">
            <a:avLst/>
          </a:prstGeom>
          <a:solidFill>
            <a:srgbClr val="FF660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橢圓 9"/>
          <p:cNvSpPr/>
          <p:nvPr/>
        </p:nvSpPr>
        <p:spPr>
          <a:xfrm>
            <a:off x="1415126" y="3637972"/>
            <a:ext cx="347606" cy="347606"/>
          </a:xfrm>
          <a:prstGeom prst="ellipse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1" name="橢圓 10"/>
          <p:cNvSpPr/>
          <p:nvPr/>
        </p:nvSpPr>
        <p:spPr>
          <a:xfrm>
            <a:off x="3997138" y="3637972"/>
            <a:ext cx="347606" cy="347606"/>
          </a:xfrm>
          <a:prstGeom prst="ellipse">
            <a:avLst/>
          </a:prstGeom>
          <a:solidFill>
            <a:srgbClr val="FFCC66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2" name="橢圓 11"/>
          <p:cNvSpPr/>
          <p:nvPr/>
        </p:nvSpPr>
        <p:spPr>
          <a:xfrm>
            <a:off x="6579150" y="3637972"/>
            <a:ext cx="347606" cy="347606"/>
          </a:xfrm>
          <a:prstGeom prst="ellipse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grpSp>
        <p:nvGrpSpPr>
          <p:cNvPr id="13" name="群組 12"/>
          <p:cNvGrpSpPr/>
          <p:nvPr/>
        </p:nvGrpSpPr>
        <p:grpSpPr>
          <a:xfrm>
            <a:off x="2279540" y="2073276"/>
            <a:ext cx="3723430" cy="1079305"/>
            <a:chOff x="824949" y="815918"/>
            <a:chExt cx="7162368" cy="1893404"/>
          </a:xfrm>
        </p:grpSpPr>
        <p:sp>
          <p:nvSpPr>
            <p:cNvPr id="14" name="加號 13"/>
            <p:cNvSpPr/>
            <p:nvPr/>
          </p:nvSpPr>
          <p:spPr>
            <a:xfrm>
              <a:off x="2726110" y="1386694"/>
              <a:ext cx="692181" cy="75185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等於 14"/>
            <p:cNvSpPr/>
            <p:nvPr/>
          </p:nvSpPr>
          <p:spPr>
            <a:xfrm>
              <a:off x="5435114" y="1470992"/>
              <a:ext cx="576519" cy="583258"/>
            </a:xfrm>
            <a:prstGeom prst="mathEqual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431" y="815918"/>
              <a:ext cx="1893404" cy="1893404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913" y="815918"/>
              <a:ext cx="1893404" cy="1893404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49" y="815918"/>
              <a:ext cx="1893404" cy="1893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39370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696456827"/>
              </p:ext>
            </p:extLst>
          </p:nvPr>
        </p:nvGraphicFramePr>
        <p:xfrm>
          <a:off x="21789" y="119470"/>
          <a:ext cx="8565619" cy="1407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2157" y="1807750"/>
            <a:ext cx="6953250" cy="460375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 Black" panose="020B0A04020102020204" pitchFamily="34" charset="0"/>
              </a:rPr>
              <a:t>Image to Matrix</a:t>
            </a:r>
          </a:p>
          <a:p>
            <a:r>
              <a:rPr lang="en-US" altLang="zh-TW" sz="2400" dirty="0">
                <a:latin typeface="Arial Black" panose="020B0A04020102020204" pitchFamily="34" charset="0"/>
              </a:rPr>
              <a:t>Get the useful information</a:t>
            </a:r>
            <a:endParaRPr lang="zh-TW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14" y="2975567"/>
            <a:ext cx="3480734" cy="371714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" y="3346213"/>
            <a:ext cx="2196548" cy="31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962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8748" y="1648722"/>
            <a:ext cx="6953250" cy="460375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 Black" panose="020B0A04020102020204" pitchFamily="34" charset="0"/>
              </a:rPr>
              <a:t>Lots of information</a:t>
            </a:r>
          </a:p>
          <a:p>
            <a:r>
              <a:rPr lang="en-US" altLang="zh-TW" sz="2400" dirty="0">
                <a:latin typeface="Arial Black" panose="020B0A04020102020204" pitchFamily="34" charset="0"/>
              </a:rPr>
              <a:t>3D for RGB</a:t>
            </a:r>
            <a:endParaRPr lang="zh-TW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609" y="1868799"/>
            <a:ext cx="2954799" cy="2815341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714" y="4707204"/>
            <a:ext cx="3002693" cy="13755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11" y="2989941"/>
            <a:ext cx="1766022" cy="261492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80" y="3303415"/>
            <a:ext cx="2672787" cy="2192924"/>
          </a:xfrm>
          <a:prstGeom prst="rect">
            <a:avLst/>
          </a:prstGeom>
        </p:spPr>
      </p:pic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630385288"/>
              </p:ext>
            </p:extLst>
          </p:nvPr>
        </p:nvGraphicFramePr>
        <p:xfrm>
          <a:off x="0" y="1"/>
          <a:ext cx="8570408" cy="1285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813951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537" y="2023982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Arial Black" panose="020B0A04020102020204" pitchFamily="34" charset="0"/>
              </a:rPr>
              <a:t>RGB (Red-Green-Blue )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Arial Black" panose="020B0A04020102020204" pitchFamily="34" charset="0"/>
              </a:rPr>
              <a:t>Additive Primary Colors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Arial Black" panose="020B0A04020102020204" pitchFamily="34" charset="0"/>
              </a:rPr>
              <a:t>Hard to visualize the effect of adding values</a:t>
            </a:r>
          </a:p>
          <a:p>
            <a:pPr marL="0" indent="0">
              <a:buNone/>
            </a:pPr>
            <a:endParaRPr lang="en-US" altLang="zh-TW" dirty="0">
              <a:latin typeface="Arial Black" panose="020B0A04020102020204" pitchFamily="34" charset="0"/>
            </a:endParaRPr>
          </a:p>
        </p:txBody>
      </p:sp>
      <p:pic>
        <p:nvPicPr>
          <p:cNvPr id="1028" name="Picture 4" descr="RGBCube b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86" y="1858000"/>
            <a:ext cx="2123069" cy="194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363804" y="3728616"/>
            <a:ext cx="4294737" cy="2165288"/>
            <a:chOff x="6746789" y="4201015"/>
            <a:chExt cx="5445211" cy="266765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9887" y="4347444"/>
              <a:ext cx="1525412" cy="2258657"/>
            </a:xfrm>
            <a:prstGeom prst="rect">
              <a:avLst/>
            </a:prstGeom>
          </p:spPr>
        </p:pic>
        <p:sp>
          <p:nvSpPr>
            <p:cNvPr id="9" name="流程圖: 程序 8"/>
            <p:cNvSpPr/>
            <p:nvPr/>
          </p:nvSpPr>
          <p:spPr>
            <a:xfrm>
              <a:off x="7718501" y="5354240"/>
              <a:ext cx="47550" cy="51589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0" name="流程圖: 程序 9"/>
            <p:cNvSpPr/>
            <p:nvPr/>
          </p:nvSpPr>
          <p:spPr>
            <a:xfrm>
              <a:off x="7713353" y="4379539"/>
              <a:ext cx="52698" cy="58967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1" name="流程圖: 程序 10"/>
            <p:cNvSpPr/>
            <p:nvPr/>
          </p:nvSpPr>
          <p:spPr>
            <a:xfrm>
              <a:off x="7126740" y="4438506"/>
              <a:ext cx="51936" cy="53631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cxnSp>
          <p:nvCxnSpPr>
            <p:cNvPr id="12" name="直線單箭頭接點 11"/>
            <p:cNvCxnSpPr>
              <a:stCxn id="9" idx="3"/>
            </p:cNvCxnSpPr>
            <p:nvPr/>
          </p:nvCxnSpPr>
          <p:spPr>
            <a:xfrm>
              <a:off x="7766051" y="5380035"/>
              <a:ext cx="1756890" cy="9532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10" idx="3"/>
            </p:cNvCxnSpPr>
            <p:nvPr/>
          </p:nvCxnSpPr>
          <p:spPr>
            <a:xfrm>
              <a:off x="7766051" y="4409023"/>
              <a:ext cx="1756890" cy="7263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11" idx="3"/>
            </p:cNvCxnSpPr>
            <p:nvPr/>
          </p:nvCxnSpPr>
          <p:spPr>
            <a:xfrm>
              <a:off x="7178676" y="4465322"/>
              <a:ext cx="2344265" cy="124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10400964" y="4989150"/>
              <a:ext cx="16632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dirty="0"/>
                <a:t>(129, 191, 180)</a:t>
              </a:r>
              <a:endParaRPr lang="zh-TW" altLang="en-US" sz="13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400964" y="5573154"/>
              <a:ext cx="16632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dirty="0"/>
                <a:t>(172, 185, 204)</a:t>
              </a:r>
              <a:endParaRPr lang="zh-TW" altLang="en-US" sz="1350" dirty="0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26839" y="5619099"/>
              <a:ext cx="382569" cy="313707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10400964" y="6199863"/>
              <a:ext cx="16632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dirty="0"/>
                <a:t>(184, 154, 195)</a:t>
              </a:r>
              <a:endParaRPr lang="zh-TW" altLang="en-US" sz="135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324474" y="4409022"/>
              <a:ext cx="14451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b="1" dirty="0"/>
                <a:t>Each of pixel</a:t>
              </a:r>
              <a:endParaRPr lang="zh-TW" altLang="en-US" sz="1350" b="1" dirty="0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6746789" y="4201015"/>
              <a:ext cx="5445211" cy="26676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2867" y="6243883"/>
              <a:ext cx="382570" cy="313707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32867" y="5022850"/>
              <a:ext cx="373692" cy="307819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141" y="3803157"/>
            <a:ext cx="4301735" cy="2011233"/>
          </a:xfrm>
          <a:prstGeom prst="rect">
            <a:avLst/>
          </a:prstGeom>
        </p:spPr>
      </p:pic>
      <p:graphicFrame>
        <p:nvGraphicFramePr>
          <p:cNvPr id="36" name="資料庫圖表 35"/>
          <p:cNvGraphicFramePr/>
          <p:nvPr>
            <p:extLst>
              <p:ext uri="{D42A27DB-BD31-4B8C-83A1-F6EECF244321}">
                <p14:modId xmlns:p14="http://schemas.microsoft.com/office/powerpoint/2010/main" val="775703971"/>
              </p:ext>
            </p:extLst>
          </p:nvPr>
        </p:nvGraphicFramePr>
        <p:xfrm>
          <a:off x="283426" y="159029"/>
          <a:ext cx="8344970" cy="1282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380820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30149" y="1781808"/>
                <a:ext cx="7886700" cy="3674269"/>
              </a:xfrm>
            </p:spPr>
            <p:txBody>
              <a:bodyPr>
                <a:normAutofit/>
              </a:bodyPr>
              <a:lstStyle/>
              <a:p>
                <a:endParaRPr lang="en-US" altLang="zh-TW" dirty="0"/>
              </a:p>
              <a:p>
                <a:r>
                  <a:rPr lang="en-US" altLang="zh-TW" sz="1800" dirty="0">
                    <a:latin typeface="Arial Black" panose="020B0A04020102020204" pitchFamily="34" charset="0"/>
                  </a:rPr>
                  <a:t>Pros: Simple and fast</a:t>
                </a:r>
                <a:r>
                  <a:rPr lang="zh-TW" altLang="en-US" sz="1800" dirty="0">
                    <a:latin typeface="Arial Black" panose="020B0A04020102020204" pitchFamily="34" charset="0"/>
                  </a:rPr>
                  <a:t>、</a:t>
                </a:r>
                <a:r>
                  <a:rPr lang="en-US" altLang="zh-TW" sz="1800" dirty="0">
                    <a:latin typeface="Arial Black" panose="020B0A04020102020204" pitchFamily="34" charset="0"/>
                  </a:rPr>
                  <a:t>Converges to a local minimum of the error function</a:t>
                </a:r>
                <a:endParaRPr lang="en-US" altLang="zh-TW" sz="1600" dirty="0"/>
              </a:p>
              <a:p>
                <a:pPr marL="385763" indent="-385763">
                  <a:buFont typeface="+mj-lt"/>
                  <a:buAutoNum type="arabicPeriod"/>
                </a:pPr>
                <a:r>
                  <a:rPr lang="en-US" altLang="zh-TW" sz="1600" dirty="0">
                    <a:latin typeface="Arial Black" panose="020B0A04020102020204" pitchFamily="34" charset="0"/>
                  </a:rPr>
                  <a:t>Randomly initialize the cluster centers </a:t>
                </a:r>
                <a:r>
                  <a:rPr lang="zh-TW" altLang="en-US" sz="1600" dirty="0">
                    <a:latin typeface="Arial Black" panose="020B0A04020102020204" pitchFamily="34" charset="0"/>
                  </a:rPr>
                  <a:t> </a:t>
                </a:r>
                <a:endParaRPr lang="en-US" altLang="zh-TW" sz="1600" dirty="0">
                  <a:latin typeface="Arial Black" panose="020B0A04020102020204" pitchFamily="34" charset="0"/>
                </a:endParaRPr>
              </a:p>
              <a:p>
                <a:pPr marL="385763" indent="-385763">
                  <a:buFont typeface="+mj-lt"/>
                  <a:buAutoNum type="arabicPeriod"/>
                </a:pPr>
                <a:r>
                  <a:rPr lang="en-US" altLang="zh-TW" sz="1600" dirty="0">
                    <a:latin typeface="Arial Black" panose="020B0A04020102020204" pitchFamily="34" charset="0"/>
                  </a:rPr>
                  <a:t>Determine points to each cluster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en-US" altLang="zh-TW" sz="1600" dirty="0">
                    <a:latin typeface="Arial Black" panose="020B0A04020102020204" pitchFamily="34" charset="0"/>
                  </a:rPr>
                  <a:t>Determine the new cluster centers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en-US" altLang="zh-TW" sz="1600" dirty="0">
                    <a:latin typeface="Arial Black" panose="020B0A04020102020204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6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latin typeface="Arial Black" panose="020B0A04020102020204" pitchFamily="34" charset="0"/>
                  </a:rPr>
                  <a:t> have changed, repeat Step 2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149" y="1781808"/>
                <a:ext cx="7886700" cy="3674269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az787680.vo.msecnd.net/user/dragon229/1302/201324112225730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8" y="1615624"/>
            <a:ext cx="18859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6157970" y="2781026"/>
            <a:ext cx="1694787" cy="1888069"/>
            <a:chOff x="6092912" y="3149833"/>
            <a:chExt cx="1694787" cy="1888069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2912" y="3149833"/>
              <a:ext cx="1275512" cy="1888068"/>
            </a:xfrm>
            <a:prstGeom prst="rect">
              <a:avLst/>
            </a:prstGeom>
          </p:spPr>
        </p:pic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689476" y="3939680"/>
              <a:ext cx="1888069" cy="308376"/>
            </a:xfrm>
            <a:prstGeom prst="rect">
              <a:avLst/>
            </a:prstGeom>
          </p:spPr>
        </p:pic>
      </p:grp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4013406888"/>
              </p:ext>
            </p:extLst>
          </p:nvPr>
        </p:nvGraphicFramePr>
        <p:xfrm>
          <a:off x="164207" y="1"/>
          <a:ext cx="8344970" cy="142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240168" y="4542181"/>
            <a:ext cx="8676781" cy="1807899"/>
            <a:chOff x="240168" y="4931273"/>
            <a:chExt cx="8676781" cy="1590932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8398" y="4931273"/>
              <a:ext cx="1708551" cy="1552068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240168" y="5369368"/>
              <a:ext cx="1297059" cy="1111660"/>
              <a:chOff x="117881" y="3913518"/>
              <a:chExt cx="3639847" cy="3506798"/>
            </a:xfrm>
          </p:grpSpPr>
          <p:cxnSp>
            <p:nvCxnSpPr>
              <p:cNvPr id="10" name="直線單箭頭接點 9"/>
              <p:cNvCxnSpPr/>
              <p:nvPr/>
            </p:nvCxnSpPr>
            <p:spPr>
              <a:xfrm flipV="1">
                <a:off x="1698566" y="4403088"/>
                <a:ext cx="0" cy="1447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單箭頭接點 10"/>
              <p:cNvCxnSpPr/>
              <p:nvPr/>
            </p:nvCxnSpPr>
            <p:spPr>
              <a:xfrm rot="7200000" flipV="1">
                <a:off x="2325482" y="5476238"/>
                <a:ext cx="0" cy="1447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/>
              <p:cNvCxnSpPr/>
              <p:nvPr/>
            </p:nvCxnSpPr>
            <p:spPr>
              <a:xfrm rot="14400000" flipV="1">
                <a:off x="1071650" y="5488938"/>
                <a:ext cx="0" cy="1447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流程圖: 接點 12"/>
              <p:cNvSpPr/>
              <p:nvPr/>
            </p:nvSpPr>
            <p:spPr>
              <a:xfrm>
                <a:off x="1471871" y="5126988"/>
                <a:ext cx="99060" cy="91440"/>
              </a:xfrm>
              <a:prstGeom prst="flowChartConnector">
                <a:avLst/>
              </a:prstGeom>
              <a:solidFill>
                <a:srgbClr val="2D72D5"/>
              </a:solidFill>
              <a:ln>
                <a:solidFill>
                  <a:srgbClr val="2D72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14" name="流程圖: 接點 13"/>
              <p:cNvSpPr/>
              <p:nvPr/>
            </p:nvSpPr>
            <p:spPr>
              <a:xfrm>
                <a:off x="1599506" y="5380035"/>
                <a:ext cx="99060" cy="91440"/>
              </a:xfrm>
              <a:prstGeom prst="flowChartConnector">
                <a:avLst/>
              </a:prstGeom>
              <a:solidFill>
                <a:srgbClr val="1E1E8C"/>
              </a:solidFill>
              <a:ln>
                <a:solidFill>
                  <a:srgbClr val="1E1E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16" name="流程圖: 接點 15"/>
              <p:cNvSpPr/>
              <p:nvPr/>
            </p:nvSpPr>
            <p:spPr>
              <a:xfrm>
                <a:off x="2176892" y="6431279"/>
                <a:ext cx="99060" cy="91440"/>
              </a:xfrm>
              <a:prstGeom prst="flowChartConnector">
                <a:avLst/>
              </a:prstGeom>
              <a:solidFill>
                <a:srgbClr val="F84C34"/>
              </a:solidFill>
              <a:ln>
                <a:solidFill>
                  <a:srgbClr val="F84C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17" name="流程圖: 接點 16"/>
              <p:cNvSpPr/>
              <p:nvPr/>
            </p:nvSpPr>
            <p:spPr>
              <a:xfrm>
                <a:off x="2385318" y="6108698"/>
                <a:ext cx="99060" cy="91440"/>
              </a:xfrm>
              <a:prstGeom prst="flowChartConnector">
                <a:avLst/>
              </a:prstGeom>
              <a:solidFill>
                <a:srgbClr val="BC3866"/>
              </a:solidFill>
              <a:ln>
                <a:solidFill>
                  <a:srgbClr val="BC38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18" name="流程圖: 接點 17"/>
              <p:cNvSpPr/>
              <p:nvPr/>
            </p:nvSpPr>
            <p:spPr>
              <a:xfrm>
                <a:off x="2017995" y="6126796"/>
                <a:ext cx="99060" cy="91440"/>
              </a:xfrm>
              <a:prstGeom prst="flowChartConnector">
                <a:avLst/>
              </a:prstGeom>
              <a:solidFill>
                <a:srgbClr val="943834"/>
              </a:solidFill>
              <a:ln>
                <a:solidFill>
                  <a:srgbClr val="9438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19" name="流程圖: 接點 18"/>
              <p:cNvSpPr/>
              <p:nvPr/>
            </p:nvSpPr>
            <p:spPr>
              <a:xfrm>
                <a:off x="2716178" y="6220141"/>
                <a:ext cx="99060" cy="91440"/>
              </a:xfrm>
              <a:prstGeom prst="flowChartConnector">
                <a:avLst/>
              </a:prstGeom>
              <a:solidFill>
                <a:srgbClr val="F83866"/>
              </a:solidFill>
              <a:ln>
                <a:solidFill>
                  <a:srgbClr val="F838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20" name="流程圖: 接點 19"/>
              <p:cNvSpPr/>
              <p:nvPr/>
            </p:nvSpPr>
            <p:spPr>
              <a:xfrm>
                <a:off x="911801" y="6385559"/>
                <a:ext cx="99060" cy="91440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21" name="流程圖: 接點 20"/>
              <p:cNvSpPr/>
              <p:nvPr/>
            </p:nvSpPr>
            <p:spPr>
              <a:xfrm>
                <a:off x="1405196" y="6288721"/>
                <a:ext cx="99060" cy="91440"/>
              </a:xfrm>
              <a:prstGeom prst="flowChartConnector">
                <a:avLst/>
              </a:prstGeom>
              <a:solidFill>
                <a:srgbClr val="705D29"/>
              </a:solidFill>
              <a:ln>
                <a:solidFill>
                  <a:srgbClr val="705D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22" name="流程圖: 接點 21"/>
              <p:cNvSpPr/>
              <p:nvPr/>
            </p:nvSpPr>
            <p:spPr>
              <a:xfrm>
                <a:off x="629690" y="6200138"/>
                <a:ext cx="99060" cy="91440"/>
              </a:xfrm>
              <a:prstGeom prst="flowChartConnector">
                <a:avLst/>
              </a:prstGeom>
              <a:solidFill>
                <a:srgbClr val="70FD97"/>
              </a:solidFill>
              <a:ln>
                <a:solidFill>
                  <a:srgbClr val="70FD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23" name="流程圖: 接點 22"/>
              <p:cNvSpPr/>
              <p:nvPr/>
            </p:nvSpPr>
            <p:spPr>
              <a:xfrm>
                <a:off x="1170710" y="5777389"/>
                <a:ext cx="99060" cy="91440"/>
              </a:xfrm>
              <a:prstGeom prst="flowChartConnector">
                <a:avLst/>
              </a:prstGeom>
              <a:solidFill>
                <a:srgbClr val="344947"/>
              </a:solidFill>
              <a:ln>
                <a:solidFill>
                  <a:srgbClr val="3449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24" name="流程圖: 接點 23"/>
              <p:cNvSpPr/>
              <p:nvPr/>
            </p:nvSpPr>
            <p:spPr>
              <a:xfrm>
                <a:off x="2201996" y="5823109"/>
                <a:ext cx="99060" cy="91440"/>
              </a:xfrm>
              <a:prstGeom prst="flowChartConnector">
                <a:avLst/>
              </a:prstGeom>
              <a:solidFill>
                <a:srgbClr val="B21AB6"/>
              </a:solidFill>
              <a:ln>
                <a:solidFill>
                  <a:srgbClr val="B21A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25" name="流程圖: 接點 24"/>
              <p:cNvSpPr/>
              <p:nvPr/>
            </p:nvSpPr>
            <p:spPr>
              <a:xfrm>
                <a:off x="1504256" y="4673756"/>
                <a:ext cx="99060" cy="91440"/>
              </a:xfrm>
              <a:prstGeom prst="flowChartConnector">
                <a:avLst/>
              </a:prstGeom>
              <a:solidFill>
                <a:srgbClr val="299BF3"/>
              </a:solidFill>
              <a:ln>
                <a:solidFill>
                  <a:srgbClr val="299B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2974105" y="6467585"/>
                <a:ext cx="783623" cy="946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350" dirty="0"/>
                  <a:t>R</a:t>
                </a:r>
                <a:endParaRPr lang="zh-TW" altLang="en-US" sz="1350" dirty="0"/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117881" y="6473689"/>
                <a:ext cx="824106" cy="946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350" dirty="0"/>
                  <a:t>G</a:t>
                </a:r>
                <a:endParaRPr lang="zh-TW" altLang="en-US" sz="1350" dirty="0"/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1462834" y="3913518"/>
                <a:ext cx="783623" cy="946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350" dirty="0"/>
                  <a:t>B</a:t>
                </a:r>
                <a:endParaRPr lang="zh-TW" altLang="en-US" sz="1350" dirty="0"/>
              </a:p>
            </p:txBody>
          </p:sp>
        </p:grpSp>
        <p:grpSp>
          <p:nvGrpSpPr>
            <p:cNvPr id="29" name="群組 28"/>
            <p:cNvGrpSpPr/>
            <p:nvPr/>
          </p:nvGrpSpPr>
          <p:grpSpPr>
            <a:xfrm>
              <a:off x="3550935" y="5399424"/>
              <a:ext cx="1297059" cy="1111660"/>
              <a:chOff x="4272813" y="445715"/>
              <a:chExt cx="2497620" cy="2263135"/>
            </a:xfrm>
          </p:grpSpPr>
          <p:grpSp>
            <p:nvGrpSpPr>
              <p:cNvPr id="30" name="群組 29"/>
              <p:cNvGrpSpPr/>
              <p:nvPr/>
            </p:nvGrpSpPr>
            <p:grpSpPr>
              <a:xfrm>
                <a:off x="4272813" y="445715"/>
                <a:ext cx="2497620" cy="2263135"/>
                <a:chOff x="117881" y="3913518"/>
                <a:chExt cx="3639847" cy="3506798"/>
              </a:xfrm>
            </p:grpSpPr>
            <p:cxnSp>
              <p:nvCxnSpPr>
                <p:cNvPr id="37" name="直線單箭頭接點 36"/>
                <p:cNvCxnSpPr/>
                <p:nvPr/>
              </p:nvCxnSpPr>
              <p:spPr>
                <a:xfrm flipV="1">
                  <a:off x="1698566" y="4403088"/>
                  <a:ext cx="0" cy="1447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/>
                <p:nvPr/>
              </p:nvCxnSpPr>
              <p:spPr>
                <a:xfrm rot="7200000" flipV="1">
                  <a:off x="2325482" y="5476238"/>
                  <a:ext cx="0" cy="1447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單箭頭接點 38"/>
                <p:cNvCxnSpPr/>
                <p:nvPr/>
              </p:nvCxnSpPr>
              <p:spPr>
                <a:xfrm rot="14400000" flipV="1">
                  <a:off x="1071650" y="5488938"/>
                  <a:ext cx="0" cy="1447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0" name="流程圖: 接點 39"/>
                <p:cNvSpPr/>
                <p:nvPr/>
              </p:nvSpPr>
              <p:spPr>
                <a:xfrm>
                  <a:off x="1471871" y="5126988"/>
                  <a:ext cx="99060" cy="91440"/>
                </a:xfrm>
                <a:prstGeom prst="flowChartConnector">
                  <a:avLst/>
                </a:prstGeom>
                <a:solidFill>
                  <a:srgbClr val="2D72D5"/>
                </a:solidFill>
                <a:ln>
                  <a:solidFill>
                    <a:srgbClr val="2D72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41" name="流程圖: 接點 40"/>
                <p:cNvSpPr/>
                <p:nvPr/>
              </p:nvSpPr>
              <p:spPr>
                <a:xfrm>
                  <a:off x="1599506" y="5380035"/>
                  <a:ext cx="99060" cy="91440"/>
                </a:xfrm>
                <a:prstGeom prst="flowChartConnector">
                  <a:avLst/>
                </a:prstGeom>
                <a:solidFill>
                  <a:srgbClr val="1E1E8C"/>
                </a:solidFill>
                <a:ln>
                  <a:solidFill>
                    <a:srgbClr val="1E1E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43" name="流程圖: 接點 42"/>
                <p:cNvSpPr/>
                <p:nvPr/>
              </p:nvSpPr>
              <p:spPr>
                <a:xfrm>
                  <a:off x="2176892" y="6431279"/>
                  <a:ext cx="99060" cy="91440"/>
                </a:xfrm>
                <a:prstGeom prst="flowChartConnector">
                  <a:avLst/>
                </a:prstGeom>
                <a:solidFill>
                  <a:srgbClr val="F84C34"/>
                </a:solidFill>
                <a:ln>
                  <a:solidFill>
                    <a:srgbClr val="F84C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45" name="流程圖: 接點 44"/>
                <p:cNvSpPr/>
                <p:nvPr/>
              </p:nvSpPr>
              <p:spPr>
                <a:xfrm>
                  <a:off x="2385318" y="6108698"/>
                  <a:ext cx="99060" cy="91440"/>
                </a:xfrm>
                <a:prstGeom prst="flowChartConnector">
                  <a:avLst/>
                </a:prstGeom>
                <a:solidFill>
                  <a:srgbClr val="BC3866"/>
                </a:solidFill>
                <a:ln>
                  <a:solidFill>
                    <a:srgbClr val="BC38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48" name="流程圖: 接點 47"/>
                <p:cNvSpPr/>
                <p:nvPr/>
              </p:nvSpPr>
              <p:spPr>
                <a:xfrm>
                  <a:off x="2017995" y="6126796"/>
                  <a:ext cx="99060" cy="91440"/>
                </a:xfrm>
                <a:prstGeom prst="flowChartConnector">
                  <a:avLst/>
                </a:prstGeom>
                <a:solidFill>
                  <a:srgbClr val="943834"/>
                </a:solidFill>
                <a:ln>
                  <a:solidFill>
                    <a:srgbClr val="9438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49" name="流程圖: 接點 48"/>
                <p:cNvSpPr/>
                <p:nvPr/>
              </p:nvSpPr>
              <p:spPr>
                <a:xfrm>
                  <a:off x="2716178" y="6220141"/>
                  <a:ext cx="99060" cy="91440"/>
                </a:xfrm>
                <a:prstGeom prst="flowChartConnector">
                  <a:avLst/>
                </a:prstGeom>
                <a:solidFill>
                  <a:srgbClr val="F83866"/>
                </a:solidFill>
                <a:ln>
                  <a:solidFill>
                    <a:srgbClr val="F838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50" name="流程圖: 接點 49"/>
                <p:cNvSpPr/>
                <p:nvPr/>
              </p:nvSpPr>
              <p:spPr>
                <a:xfrm>
                  <a:off x="911801" y="6385559"/>
                  <a:ext cx="99060" cy="91440"/>
                </a:xfrm>
                <a:prstGeom prst="flowChartConnector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51" name="流程圖: 接點 50"/>
                <p:cNvSpPr/>
                <p:nvPr/>
              </p:nvSpPr>
              <p:spPr>
                <a:xfrm>
                  <a:off x="1405196" y="6288721"/>
                  <a:ext cx="99060" cy="91440"/>
                </a:xfrm>
                <a:prstGeom prst="flowChartConnector">
                  <a:avLst/>
                </a:prstGeom>
                <a:solidFill>
                  <a:srgbClr val="705D29"/>
                </a:solidFill>
                <a:ln>
                  <a:solidFill>
                    <a:srgbClr val="705D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52" name="流程圖: 接點 51"/>
                <p:cNvSpPr/>
                <p:nvPr/>
              </p:nvSpPr>
              <p:spPr>
                <a:xfrm>
                  <a:off x="629690" y="6200138"/>
                  <a:ext cx="99060" cy="91440"/>
                </a:xfrm>
                <a:prstGeom prst="flowChartConnector">
                  <a:avLst/>
                </a:prstGeom>
                <a:solidFill>
                  <a:srgbClr val="70FD97"/>
                </a:solidFill>
                <a:ln>
                  <a:solidFill>
                    <a:srgbClr val="70F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53" name="流程圖: 接點 52"/>
                <p:cNvSpPr/>
                <p:nvPr/>
              </p:nvSpPr>
              <p:spPr>
                <a:xfrm>
                  <a:off x="1170710" y="5777389"/>
                  <a:ext cx="99060" cy="91440"/>
                </a:xfrm>
                <a:prstGeom prst="flowChartConnector">
                  <a:avLst/>
                </a:prstGeom>
                <a:solidFill>
                  <a:srgbClr val="344947"/>
                </a:solidFill>
                <a:ln>
                  <a:solidFill>
                    <a:srgbClr val="3449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54" name="流程圖: 接點 53"/>
                <p:cNvSpPr/>
                <p:nvPr/>
              </p:nvSpPr>
              <p:spPr>
                <a:xfrm>
                  <a:off x="2201996" y="5823109"/>
                  <a:ext cx="99060" cy="91440"/>
                </a:xfrm>
                <a:prstGeom prst="flowChartConnector">
                  <a:avLst/>
                </a:prstGeom>
                <a:solidFill>
                  <a:srgbClr val="B21AB6"/>
                </a:solidFill>
                <a:ln>
                  <a:solidFill>
                    <a:srgbClr val="B21A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55" name="流程圖: 接點 54"/>
                <p:cNvSpPr/>
                <p:nvPr/>
              </p:nvSpPr>
              <p:spPr>
                <a:xfrm>
                  <a:off x="1504256" y="4673756"/>
                  <a:ext cx="99060" cy="91440"/>
                </a:xfrm>
                <a:prstGeom prst="flowChartConnector">
                  <a:avLst/>
                </a:prstGeom>
                <a:solidFill>
                  <a:srgbClr val="299BF3"/>
                </a:solidFill>
                <a:ln>
                  <a:solidFill>
                    <a:srgbClr val="299B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56" name="文字方塊 55"/>
                <p:cNvSpPr txBox="1"/>
                <p:nvPr/>
              </p:nvSpPr>
              <p:spPr>
                <a:xfrm>
                  <a:off x="2974105" y="6467585"/>
                  <a:ext cx="783623" cy="946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350" dirty="0"/>
                    <a:t>R</a:t>
                  </a:r>
                  <a:endParaRPr lang="zh-TW" altLang="en-US" sz="1350" dirty="0"/>
                </a:p>
              </p:txBody>
            </p:sp>
            <p:sp>
              <p:nvSpPr>
                <p:cNvPr id="57" name="文字方塊 56"/>
                <p:cNvSpPr txBox="1"/>
                <p:nvPr/>
              </p:nvSpPr>
              <p:spPr>
                <a:xfrm>
                  <a:off x="117881" y="6473689"/>
                  <a:ext cx="824106" cy="946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350" dirty="0"/>
                    <a:t>G</a:t>
                  </a:r>
                  <a:endParaRPr lang="zh-TW" altLang="en-US" sz="1350" dirty="0"/>
                </a:p>
              </p:txBody>
            </p:sp>
            <p:sp>
              <p:nvSpPr>
                <p:cNvPr id="58" name="文字方塊 57"/>
                <p:cNvSpPr txBox="1"/>
                <p:nvPr/>
              </p:nvSpPr>
              <p:spPr>
                <a:xfrm>
                  <a:off x="1462834" y="3913518"/>
                  <a:ext cx="783623" cy="946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350" dirty="0"/>
                    <a:t>B</a:t>
                  </a:r>
                  <a:endParaRPr lang="zh-TW" altLang="en-US" sz="1350" dirty="0"/>
                </a:p>
              </p:txBody>
            </p:sp>
          </p:grpSp>
          <p:sp>
            <p:nvSpPr>
              <p:cNvPr id="31" name="四角星形 30"/>
              <p:cNvSpPr/>
              <p:nvPr/>
            </p:nvSpPr>
            <p:spPr>
              <a:xfrm>
                <a:off x="4842300" y="1132945"/>
                <a:ext cx="439141" cy="396017"/>
              </a:xfrm>
              <a:prstGeom prst="star4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32" name="四角星形 31"/>
              <p:cNvSpPr/>
              <p:nvPr/>
            </p:nvSpPr>
            <p:spPr>
              <a:xfrm>
                <a:off x="5107629" y="1944636"/>
                <a:ext cx="439141" cy="396017"/>
              </a:xfrm>
              <a:prstGeom prst="star4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33" name="四角星形 32"/>
              <p:cNvSpPr/>
              <p:nvPr/>
            </p:nvSpPr>
            <p:spPr>
              <a:xfrm>
                <a:off x="5543358" y="1442521"/>
                <a:ext cx="439141" cy="396017"/>
              </a:xfrm>
              <a:prstGeom prst="star4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34" name="橢圓 33"/>
              <p:cNvSpPr/>
              <p:nvPr/>
            </p:nvSpPr>
            <p:spPr>
              <a:xfrm rot="1140000">
                <a:off x="4875402" y="912725"/>
                <a:ext cx="679092" cy="883626"/>
              </a:xfrm>
              <a:prstGeom prst="ellipse">
                <a:avLst/>
              </a:prstGeom>
              <a:noFill/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35" name="橢圓 34"/>
              <p:cNvSpPr/>
              <p:nvPr/>
            </p:nvSpPr>
            <p:spPr>
              <a:xfrm>
                <a:off x="5436306" y="1473249"/>
                <a:ext cx="1041476" cy="564329"/>
              </a:xfrm>
              <a:prstGeom prst="ellipse">
                <a:avLst/>
              </a:prstGeom>
              <a:noFill/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36" name="橢圓 35"/>
              <p:cNvSpPr/>
              <p:nvPr/>
            </p:nvSpPr>
            <p:spPr>
              <a:xfrm rot="720000">
                <a:off x="4520242" y="1821013"/>
                <a:ext cx="1358081" cy="614445"/>
              </a:xfrm>
              <a:prstGeom prst="ellipse">
                <a:avLst/>
              </a:prstGeom>
              <a:noFill/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</p:grpSp>
        <p:grpSp>
          <p:nvGrpSpPr>
            <p:cNvPr id="59" name="群組 58"/>
            <p:cNvGrpSpPr/>
            <p:nvPr/>
          </p:nvGrpSpPr>
          <p:grpSpPr>
            <a:xfrm>
              <a:off x="5314669" y="5381513"/>
              <a:ext cx="1297059" cy="1111660"/>
              <a:chOff x="2594489" y="2522199"/>
              <a:chExt cx="2497620" cy="2263135"/>
            </a:xfrm>
          </p:grpSpPr>
          <p:grpSp>
            <p:nvGrpSpPr>
              <p:cNvPr id="60" name="群組 59"/>
              <p:cNvGrpSpPr/>
              <p:nvPr/>
            </p:nvGrpSpPr>
            <p:grpSpPr>
              <a:xfrm>
                <a:off x="2594489" y="2522199"/>
                <a:ext cx="2497620" cy="2263135"/>
                <a:chOff x="117881" y="3913518"/>
                <a:chExt cx="3639847" cy="3506798"/>
              </a:xfrm>
            </p:grpSpPr>
            <p:cxnSp>
              <p:nvCxnSpPr>
                <p:cNvPr id="67" name="直線單箭頭接點 66"/>
                <p:cNvCxnSpPr/>
                <p:nvPr/>
              </p:nvCxnSpPr>
              <p:spPr>
                <a:xfrm flipV="1">
                  <a:off x="1698566" y="4403088"/>
                  <a:ext cx="0" cy="1447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單箭頭接點 67"/>
                <p:cNvCxnSpPr/>
                <p:nvPr/>
              </p:nvCxnSpPr>
              <p:spPr>
                <a:xfrm rot="7200000" flipV="1">
                  <a:off x="2325482" y="5476238"/>
                  <a:ext cx="0" cy="1447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單箭頭接點 68"/>
                <p:cNvCxnSpPr/>
                <p:nvPr/>
              </p:nvCxnSpPr>
              <p:spPr>
                <a:xfrm rot="14400000" flipV="1">
                  <a:off x="1071650" y="5488938"/>
                  <a:ext cx="0" cy="1447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流程圖: 接點 69"/>
                <p:cNvSpPr/>
                <p:nvPr/>
              </p:nvSpPr>
              <p:spPr>
                <a:xfrm>
                  <a:off x="1471871" y="5126988"/>
                  <a:ext cx="99060" cy="91440"/>
                </a:xfrm>
                <a:prstGeom prst="flowChartConnector">
                  <a:avLst/>
                </a:prstGeom>
                <a:solidFill>
                  <a:srgbClr val="2D72D5"/>
                </a:solidFill>
                <a:ln>
                  <a:solidFill>
                    <a:srgbClr val="2D72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71" name="流程圖: 接點 70"/>
                <p:cNvSpPr/>
                <p:nvPr/>
              </p:nvSpPr>
              <p:spPr>
                <a:xfrm>
                  <a:off x="1599506" y="5380035"/>
                  <a:ext cx="99060" cy="91440"/>
                </a:xfrm>
                <a:prstGeom prst="flowChartConnector">
                  <a:avLst/>
                </a:prstGeom>
                <a:solidFill>
                  <a:srgbClr val="1E1E8C"/>
                </a:solidFill>
                <a:ln>
                  <a:solidFill>
                    <a:srgbClr val="1E1E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73" name="流程圖: 接點 72"/>
                <p:cNvSpPr/>
                <p:nvPr/>
              </p:nvSpPr>
              <p:spPr>
                <a:xfrm>
                  <a:off x="2176892" y="6431279"/>
                  <a:ext cx="99060" cy="91440"/>
                </a:xfrm>
                <a:prstGeom prst="flowChartConnector">
                  <a:avLst/>
                </a:prstGeom>
                <a:solidFill>
                  <a:srgbClr val="F84C34"/>
                </a:solidFill>
                <a:ln>
                  <a:solidFill>
                    <a:srgbClr val="F84C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74" name="流程圖: 接點 73"/>
                <p:cNvSpPr/>
                <p:nvPr/>
              </p:nvSpPr>
              <p:spPr>
                <a:xfrm>
                  <a:off x="2385318" y="6108698"/>
                  <a:ext cx="99060" cy="91440"/>
                </a:xfrm>
                <a:prstGeom prst="flowChartConnector">
                  <a:avLst/>
                </a:prstGeom>
                <a:solidFill>
                  <a:srgbClr val="BC3866"/>
                </a:solidFill>
                <a:ln>
                  <a:solidFill>
                    <a:srgbClr val="BC38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75" name="流程圖: 接點 74"/>
                <p:cNvSpPr/>
                <p:nvPr/>
              </p:nvSpPr>
              <p:spPr>
                <a:xfrm>
                  <a:off x="2017995" y="6126796"/>
                  <a:ext cx="99060" cy="91440"/>
                </a:xfrm>
                <a:prstGeom prst="flowChartConnector">
                  <a:avLst/>
                </a:prstGeom>
                <a:solidFill>
                  <a:srgbClr val="943834"/>
                </a:solidFill>
                <a:ln>
                  <a:solidFill>
                    <a:srgbClr val="9438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76" name="流程圖: 接點 75"/>
                <p:cNvSpPr/>
                <p:nvPr/>
              </p:nvSpPr>
              <p:spPr>
                <a:xfrm>
                  <a:off x="2716178" y="6220141"/>
                  <a:ext cx="99060" cy="91440"/>
                </a:xfrm>
                <a:prstGeom prst="flowChartConnector">
                  <a:avLst/>
                </a:prstGeom>
                <a:solidFill>
                  <a:srgbClr val="F83866"/>
                </a:solidFill>
                <a:ln>
                  <a:solidFill>
                    <a:srgbClr val="F838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77" name="流程圖: 接點 76"/>
                <p:cNvSpPr/>
                <p:nvPr/>
              </p:nvSpPr>
              <p:spPr>
                <a:xfrm>
                  <a:off x="911801" y="6385559"/>
                  <a:ext cx="99060" cy="91440"/>
                </a:xfrm>
                <a:prstGeom prst="flowChartConnector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78" name="流程圖: 接點 77"/>
                <p:cNvSpPr/>
                <p:nvPr/>
              </p:nvSpPr>
              <p:spPr>
                <a:xfrm>
                  <a:off x="1405196" y="6288721"/>
                  <a:ext cx="99060" cy="91440"/>
                </a:xfrm>
                <a:prstGeom prst="flowChartConnector">
                  <a:avLst/>
                </a:prstGeom>
                <a:solidFill>
                  <a:srgbClr val="705D29"/>
                </a:solidFill>
                <a:ln>
                  <a:solidFill>
                    <a:srgbClr val="705D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79" name="流程圖: 接點 78"/>
                <p:cNvSpPr/>
                <p:nvPr/>
              </p:nvSpPr>
              <p:spPr>
                <a:xfrm>
                  <a:off x="629690" y="6200138"/>
                  <a:ext cx="99060" cy="91440"/>
                </a:xfrm>
                <a:prstGeom prst="flowChartConnector">
                  <a:avLst/>
                </a:prstGeom>
                <a:solidFill>
                  <a:srgbClr val="70FD97"/>
                </a:solidFill>
                <a:ln>
                  <a:solidFill>
                    <a:srgbClr val="70F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80" name="流程圖: 接點 79"/>
                <p:cNvSpPr/>
                <p:nvPr/>
              </p:nvSpPr>
              <p:spPr>
                <a:xfrm>
                  <a:off x="1170710" y="5777389"/>
                  <a:ext cx="99060" cy="91440"/>
                </a:xfrm>
                <a:prstGeom prst="flowChartConnector">
                  <a:avLst/>
                </a:prstGeom>
                <a:solidFill>
                  <a:srgbClr val="344947"/>
                </a:solidFill>
                <a:ln>
                  <a:solidFill>
                    <a:srgbClr val="3449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81" name="流程圖: 接點 80"/>
                <p:cNvSpPr/>
                <p:nvPr/>
              </p:nvSpPr>
              <p:spPr>
                <a:xfrm>
                  <a:off x="2201996" y="5823109"/>
                  <a:ext cx="99060" cy="91440"/>
                </a:xfrm>
                <a:prstGeom prst="flowChartConnector">
                  <a:avLst/>
                </a:prstGeom>
                <a:solidFill>
                  <a:srgbClr val="B21AB6"/>
                </a:solidFill>
                <a:ln>
                  <a:solidFill>
                    <a:srgbClr val="B21A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82" name="流程圖: 接點 81"/>
                <p:cNvSpPr/>
                <p:nvPr/>
              </p:nvSpPr>
              <p:spPr>
                <a:xfrm>
                  <a:off x="1504256" y="4673756"/>
                  <a:ext cx="99060" cy="91440"/>
                </a:xfrm>
                <a:prstGeom prst="flowChartConnector">
                  <a:avLst/>
                </a:prstGeom>
                <a:solidFill>
                  <a:srgbClr val="299BF3"/>
                </a:solidFill>
                <a:ln>
                  <a:solidFill>
                    <a:srgbClr val="299B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83" name="文字方塊 82"/>
                <p:cNvSpPr txBox="1"/>
                <p:nvPr/>
              </p:nvSpPr>
              <p:spPr>
                <a:xfrm>
                  <a:off x="2974105" y="6467585"/>
                  <a:ext cx="783623" cy="946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350" dirty="0"/>
                    <a:t>R</a:t>
                  </a:r>
                  <a:endParaRPr lang="zh-TW" altLang="en-US" sz="1350" dirty="0"/>
                </a:p>
              </p:txBody>
            </p:sp>
            <p:sp>
              <p:nvSpPr>
                <p:cNvPr id="84" name="文字方塊 83"/>
                <p:cNvSpPr txBox="1"/>
                <p:nvPr/>
              </p:nvSpPr>
              <p:spPr>
                <a:xfrm>
                  <a:off x="117881" y="6473689"/>
                  <a:ext cx="824106" cy="946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350" dirty="0"/>
                    <a:t>G</a:t>
                  </a:r>
                  <a:endParaRPr lang="zh-TW" altLang="en-US" sz="1350" dirty="0"/>
                </a:p>
              </p:txBody>
            </p:sp>
            <p:sp>
              <p:nvSpPr>
                <p:cNvPr id="85" name="文字方塊 84"/>
                <p:cNvSpPr txBox="1"/>
                <p:nvPr/>
              </p:nvSpPr>
              <p:spPr>
                <a:xfrm>
                  <a:off x="1462834" y="3913518"/>
                  <a:ext cx="783623" cy="946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350" dirty="0"/>
                    <a:t>B</a:t>
                  </a:r>
                  <a:endParaRPr lang="zh-TW" altLang="en-US" sz="1350" dirty="0"/>
                </a:p>
              </p:txBody>
            </p:sp>
          </p:grpSp>
          <p:sp>
            <p:nvSpPr>
              <p:cNvPr id="61" name="四角星形 60"/>
              <p:cNvSpPr/>
              <p:nvPr/>
            </p:nvSpPr>
            <p:spPr>
              <a:xfrm>
                <a:off x="3396886" y="3128147"/>
                <a:ext cx="439141" cy="396017"/>
              </a:xfrm>
              <a:prstGeom prst="star4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62" name="四角星形 61"/>
              <p:cNvSpPr/>
              <p:nvPr/>
            </p:nvSpPr>
            <p:spPr>
              <a:xfrm>
                <a:off x="3346152" y="3863714"/>
                <a:ext cx="439141" cy="396017"/>
              </a:xfrm>
              <a:prstGeom prst="star4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63" name="四角星形 62"/>
              <p:cNvSpPr/>
              <p:nvPr/>
            </p:nvSpPr>
            <p:spPr>
              <a:xfrm>
                <a:off x="3983551" y="3678511"/>
                <a:ext cx="439141" cy="396017"/>
              </a:xfrm>
              <a:prstGeom prst="star4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64" name="橢圓 63"/>
              <p:cNvSpPr/>
              <p:nvPr/>
            </p:nvSpPr>
            <p:spPr>
              <a:xfrm>
                <a:off x="3013660" y="2844462"/>
                <a:ext cx="884666" cy="1005625"/>
              </a:xfrm>
              <a:prstGeom prst="ellipse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65" name="橢圓 64"/>
              <p:cNvSpPr/>
              <p:nvPr/>
            </p:nvSpPr>
            <p:spPr>
              <a:xfrm>
                <a:off x="3800706" y="3650855"/>
                <a:ext cx="738796" cy="674013"/>
              </a:xfrm>
              <a:prstGeom prst="ellipse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66" name="橢圓 65"/>
              <p:cNvSpPr/>
              <p:nvPr/>
            </p:nvSpPr>
            <p:spPr>
              <a:xfrm>
                <a:off x="2814344" y="3879350"/>
                <a:ext cx="915550" cy="492555"/>
              </a:xfrm>
              <a:prstGeom prst="ellipse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</p:grpSp>
        <p:sp>
          <p:nvSpPr>
            <p:cNvPr id="86" name="左-右雙向箭號 85"/>
            <p:cNvSpPr/>
            <p:nvPr/>
          </p:nvSpPr>
          <p:spPr>
            <a:xfrm rot="21600000">
              <a:off x="4845474" y="5819328"/>
              <a:ext cx="458462" cy="166706"/>
            </a:xfrm>
            <a:prstGeom prst="left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7" name="向右箭號 86"/>
            <p:cNvSpPr/>
            <p:nvPr/>
          </p:nvSpPr>
          <p:spPr>
            <a:xfrm>
              <a:off x="1467859" y="5781762"/>
              <a:ext cx="339966" cy="160461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8" name="向右箭號 87"/>
            <p:cNvSpPr/>
            <p:nvPr/>
          </p:nvSpPr>
          <p:spPr>
            <a:xfrm>
              <a:off x="6727758" y="5733679"/>
              <a:ext cx="471997" cy="27955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grpSp>
          <p:nvGrpSpPr>
            <p:cNvPr id="89" name="群組 88"/>
            <p:cNvGrpSpPr/>
            <p:nvPr/>
          </p:nvGrpSpPr>
          <p:grpSpPr>
            <a:xfrm>
              <a:off x="1841768" y="5406103"/>
              <a:ext cx="1289334" cy="1116102"/>
              <a:chOff x="4272813" y="445714"/>
              <a:chExt cx="2501733" cy="2259808"/>
            </a:xfrm>
          </p:grpSpPr>
          <p:grpSp>
            <p:nvGrpSpPr>
              <p:cNvPr id="90" name="群組 89"/>
              <p:cNvGrpSpPr/>
              <p:nvPr/>
            </p:nvGrpSpPr>
            <p:grpSpPr>
              <a:xfrm>
                <a:off x="4272813" y="445714"/>
                <a:ext cx="2501733" cy="2259808"/>
                <a:chOff x="117881" y="3913518"/>
                <a:chExt cx="3645841" cy="3501643"/>
              </a:xfrm>
            </p:grpSpPr>
            <p:cxnSp>
              <p:nvCxnSpPr>
                <p:cNvPr id="94" name="直線單箭頭接點 93"/>
                <p:cNvCxnSpPr/>
                <p:nvPr/>
              </p:nvCxnSpPr>
              <p:spPr>
                <a:xfrm flipV="1">
                  <a:off x="1698566" y="4403088"/>
                  <a:ext cx="0" cy="1447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單箭頭接點 94"/>
                <p:cNvCxnSpPr/>
                <p:nvPr/>
              </p:nvCxnSpPr>
              <p:spPr>
                <a:xfrm rot="7200000" flipV="1">
                  <a:off x="2325482" y="5476238"/>
                  <a:ext cx="0" cy="1447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線單箭頭接點 95"/>
                <p:cNvCxnSpPr/>
                <p:nvPr/>
              </p:nvCxnSpPr>
              <p:spPr>
                <a:xfrm rot="14400000" flipV="1">
                  <a:off x="1071650" y="5488938"/>
                  <a:ext cx="0" cy="1447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流程圖: 接點 96"/>
                <p:cNvSpPr/>
                <p:nvPr/>
              </p:nvSpPr>
              <p:spPr>
                <a:xfrm>
                  <a:off x="1471871" y="5126988"/>
                  <a:ext cx="99060" cy="91440"/>
                </a:xfrm>
                <a:prstGeom prst="flowChartConnector">
                  <a:avLst/>
                </a:prstGeom>
                <a:solidFill>
                  <a:srgbClr val="2D72D5"/>
                </a:solidFill>
                <a:ln>
                  <a:solidFill>
                    <a:srgbClr val="2D72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98" name="流程圖: 接點 97"/>
                <p:cNvSpPr/>
                <p:nvPr/>
              </p:nvSpPr>
              <p:spPr>
                <a:xfrm>
                  <a:off x="1599506" y="5380035"/>
                  <a:ext cx="99060" cy="91440"/>
                </a:xfrm>
                <a:prstGeom prst="flowChartConnector">
                  <a:avLst/>
                </a:prstGeom>
                <a:solidFill>
                  <a:srgbClr val="1E1E8C"/>
                </a:solidFill>
                <a:ln>
                  <a:solidFill>
                    <a:srgbClr val="1E1E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100" name="流程圖: 接點 99"/>
                <p:cNvSpPr/>
                <p:nvPr/>
              </p:nvSpPr>
              <p:spPr>
                <a:xfrm>
                  <a:off x="2176892" y="6431279"/>
                  <a:ext cx="99060" cy="91440"/>
                </a:xfrm>
                <a:prstGeom prst="flowChartConnector">
                  <a:avLst/>
                </a:prstGeom>
                <a:solidFill>
                  <a:srgbClr val="F84C34"/>
                </a:solidFill>
                <a:ln>
                  <a:solidFill>
                    <a:srgbClr val="F84C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101" name="流程圖: 接點 100"/>
                <p:cNvSpPr/>
                <p:nvPr/>
              </p:nvSpPr>
              <p:spPr>
                <a:xfrm>
                  <a:off x="2385318" y="6108698"/>
                  <a:ext cx="99060" cy="91440"/>
                </a:xfrm>
                <a:prstGeom prst="flowChartConnector">
                  <a:avLst/>
                </a:prstGeom>
                <a:solidFill>
                  <a:srgbClr val="BC3866"/>
                </a:solidFill>
                <a:ln>
                  <a:solidFill>
                    <a:srgbClr val="BC38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102" name="流程圖: 接點 101"/>
                <p:cNvSpPr/>
                <p:nvPr/>
              </p:nvSpPr>
              <p:spPr>
                <a:xfrm>
                  <a:off x="2017995" y="6126796"/>
                  <a:ext cx="99060" cy="91440"/>
                </a:xfrm>
                <a:prstGeom prst="flowChartConnector">
                  <a:avLst/>
                </a:prstGeom>
                <a:solidFill>
                  <a:srgbClr val="943834"/>
                </a:solidFill>
                <a:ln>
                  <a:solidFill>
                    <a:srgbClr val="9438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103" name="流程圖: 接點 102"/>
                <p:cNvSpPr/>
                <p:nvPr/>
              </p:nvSpPr>
              <p:spPr>
                <a:xfrm>
                  <a:off x="2716178" y="6220141"/>
                  <a:ext cx="99060" cy="91440"/>
                </a:xfrm>
                <a:prstGeom prst="flowChartConnector">
                  <a:avLst/>
                </a:prstGeom>
                <a:solidFill>
                  <a:srgbClr val="F83866"/>
                </a:solidFill>
                <a:ln>
                  <a:solidFill>
                    <a:srgbClr val="F838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104" name="流程圖: 接點 103"/>
                <p:cNvSpPr/>
                <p:nvPr/>
              </p:nvSpPr>
              <p:spPr>
                <a:xfrm>
                  <a:off x="911801" y="6385559"/>
                  <a:ext cx="99060" cy="91440"/>
                </a:xfrm>
                <a:prstGeom prst="flowChartConnector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105" name="流程圖: 接點 104"/>
                <p:cNvSpPr/>
                <p:nvPr/>
              </p:nvSpPr>
              <p:spPr>
                <a:xfrm>
                  <a:off x="1405196" y="6288721"/>
                  <a:ext cx="99060" cy="91440"/>
                </a:xfrm>
                <a:prstGeom prst="flowChartConnector">
                  <a:avLst/>
                </a:prstGeom>
                <a:solidFill>
                  <a:srgbClr val="705D29"/>
                </a:solidFill>
                <a:ln>
                  <a:solidFill>
                    <a:srgbClr val="705D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106" name="流程圖: 接點 105"/>
                <p:cNvSpPr/>
                <p:nvPr/>
              </p:nvSpPr>
              <p:spPr>
                <a:xfrm>
                  <a:off x="629690" y="6200138"/>
                  <a:ext cx="99060" cy="91440"/>
                </a:xfrm>
                <a:prstGeom prst="flowChartConnector">
                  <a:avLst/>
                </a:prstGeom>
                <a:solidFill>
                  <a:srgbClr val="70FD97"/>
                </a:solidFill>
                <a:ln>
                  <a:solidFill>
                    <a:srgbClr val="70F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107" name="流程圖: 接點 106"/>
                <p:cNvSpPr/>
                <p:nvPr/>
              </p:nvSpPr>
              <p:spPr>
                <a:xfrm>
                  <a:off x="1170710" y="5777389"/>
                  <a:ext cx="99060" cy="91440"/>
                </a:xfrm>
                <a:prstGeom prst="flowChartConnector">
                  <a:avLst/>
                </a:prstGeom>
                <a:solidFill>
                  <a:srgbClr val="344947"/>
                </a:solidFill>
                <a:ln>
                  <a:solidFill>
                    <a:srgbClr val="3449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108" name="流程圖: 接點 107"/>
                <p:cNvSpPr/>
                <p:nvPr/>
              </p:nvSpPr>
              <p:spPr>
                <a:xfrm>
                  <a:off x="2201996" y="5823109"/>
                  <a:ext cx="99060" cy="91440"/>
                </a:xfrm>
                <a:prstGeom prst="flowChartConnector">
                  <a:avLst/>
                </a:prstGeom>
                <a:solidFill>
                  <a:srgbClr val="B21AB6"/>
                </a:solidFill>
                <a:ln>
                  <a:solidFill>
                    <a:srgbClr val="B21A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109" name="流程圖: 接點 108"/>
                <p:cNvSpPr/>
                <p:nvPr/>
              </p:nvSpPr>
              <p:spPr>
                <a:xfrm>
                  <a:off x="1504256" y="4673756"/>
                  <a:ext cx="99060" cy="91440"/>
                </a:xfrm>
                <a:prstGeom prst="flowChartConnector">
                  <a:avLst/>
                </a:prstGeom>
                <a:solidFill>
                  <a:srgbClr val="299BF3"/>
                </a:solidFill>
                <a:ln>
                  <a:solidFill>
                    <a:srgbClr val="299B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sp>
              <p:nvSpPr>
                <p:cNvPr id="110" name="文字方塊 109"/>
                <p:cNvSpPr txBox="1"/>
                <p:nvPr/>
              </p:nvSpPr>
              <p:spPr>
                <a:xfrm>
                  <a:off x="2974106" y="6467589"/>
                  <a:ext cx="789616" cy="9414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350" dirty="0"/>
                    <a:t>R</a:t>
                  </a:r>
                  <a:endParaRPr lang="zh-TW" altLang="en-US" sz="1350" dirty="0"/>
                </a:p>
              </p:txBody>
            </p:sp>
            <p:sp>
              <p:nvSpPr>
                <p:cNvPr id="111" name="文字方塊 110"/>
                <p:cNvSpPr txBox="1"/>
                <p:nvPr/>
              </p:nvSpPr>
              <p:spPr>
                <a:xfrm>
                  <a:off x="117881" y="6473688"/>
                  <a:ext cx="830409" cy="9414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350" dirty="0"/>
                    <a:t>G</a:t>
                  </a:r>
                  <a:endParaRPr lang="zh-TW" altLang="en-US" sz="1350" dirty="0"/>
                </a:p>
              </p:txBody>
            </p:sp>
            <p:sp>
              <p:nvSpPr>
                <p:cNvPr id="112" name="文字方塊 111"/>
                <p:cNvSpPr txBox="1"/>
                <p:nvPr/>
              </p:nvSpPr>
              <p:spPr>
                <a:xfrm>
                  <a:off x="1462834" y="3913518"/>
                  <a:ext cx="789616" cy="9414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350" dirty="0"/>
                    <a:t>B</a:t>
                  </a:r>
                  <a:endParaRPr lang="zh-TW" altLang="en-US" sz="1350" dirty="0"/>
                </a:p>
              </p:txBody>
            </p:sp>
          </p:grpSp>
          <p:sp>
            <p:nvSpPr>
              <p:cNvPr id="91" name="四角星形 90"/>
              <p:cNvSpPr/>
              <p:nvPr/>
            </p:nvSpPr>
            <p:spPr>
              <a:xfrm>
                <a:off x="4798518" y="1111385"/>
                <a:ext cx="439141" cy="396015"/>
              </a:xfrm>
              <a:prstGeom prst="star4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92" name="四角星形 91"/>
              <p:cNvSpPr/>
              <p:nvPr/>
            </p:nvSpPr>
            <p:spPr>
              <a:xfrm>
                <a:off x="4929393" y="2041280"/>
                <a:ext cx="439141" cy="396015"/>
              </a:xfrm>
              <a:prstGeom prst="star4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93" name="四角星形 92"/>
              <p:cNvSpPr/>
              <p:nvPr/>
            </p:nvSpPr>
            <p:spPr>
              <a:xfrm>
                <a:off x="5881014" y="1320571"/>
                <a:ext cx="439141" cy="396015"/>
              </a:xfrm>
              <a:prstGeom prst="star4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</p:grpSp>
        <p:sp>
          <p:nvSpPr>
            <p:cNvPr id="113" name="向右箭號 112"/>
            <p:cNvSpPr/>
            <p:nvPr/>
          </p:nvSpPr>
          <p:spPr>
            <a:xfrm>
              <a:off x="3129482" y="5781762"/>
              <a:ext cx="339966" cy="160461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" name="橢圓 1"/>
            <p:cNvSpPr/>
            <p:nvPr/>
          </p:nvSpPr>
          <p:spPr>
            <a:xfrm>
              <a:off x="1985687" y="5354897"/>
              <a:ext cx="216031" cy="21386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1</a:t>
              </a:r>
              <a:endParaRPr lang="zh-TW" altLang="en-US" sz="1350" dirty="0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3699971" y="5333118"/>
              <a:ext cx="216031" cy="21386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2</a:t>
              </a:r>
              <a:endParaRPr lang="zh-TW" altLang="en-US" sz="1350" dirty="0"/>
            </a:p>
          </p:txBody>
        </p:sp>
        <p:sp>
          <p:nvSpPr>
            <p:cNvPr id="115" name="橢圓 114"/>
            <p:cNvSpPr/>
            <p:nvPr/>
          </p:nvSpPr>
          <p:spPr>
            <a:xfrm>
              <a:off x="5438514" y="5333118"/>
              <a:ext cx="216031" cy="21386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3</a:t>
              </a:r>
              <a:endParaRPr lang="zh-TW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42097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506429" y="2083180"/>
            <a:ext cx="7186736" cy="1672327"/>
            <a:chOff x="1444274" y="1840207"/>
            <a:chExt cx="9582314" cy="2229769"/>
          </a:xfrm>
        </p:grpSpPr>
        <p:sp>
          <p:nvSpPr>
            <p:cNvPr id="36" name="圓角矩形 35"/>
            <p:cNvSpPr/>
            <p:nvPr/>
          </p:nvSpPr>
          <p:spPr>
            <a:xfrm>
              <a:off x="1444274" y="1840207"/>
              <a:ext cx="9582314" cy="222976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5632" y="2100592"/>
              <a:ext cx="6396352" cy="1781659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0461" y="2789403"/>
              <a:ext cx="619882" cy="40403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3" name="矩形 32"/>
            <p:cNvSpPr/>
            <p:nvPr/>
          </p:nvSpPr>
          <p:spPr>
            <a:xfrm>
              <a:off x="2664711" y="3032020"/>
              <a:ext cx="166327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350" dirty="0"/>
                <a:t>(224, 224, 160)</a:t>
              </a:r>
              <a:endParaRPr lang="zh-TW" altLang="en-US" sz="1350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189151" y="2678470"/>
              <a:ext cx="64162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dirty="0"/>
                <a:t>RGB</a:t>
              </a:r>
              <a:endParaRPr lang="zh-TW" altLang="en-US" sz="1350" dirty="0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506429" y="4027905"/>
            <a:ext cx="7186736" cy="1672327"/>
            <a:chOff x="1444274" y="4082315"/>
            <a:chExt cx="9582314" cy="222976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4274" y="4082315"/>
              <a:ext cx="9582314" cy="2229769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6306" y="4283408"/>
              <a:ext cx="6389489" cy="1794622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3739" y="5011480"/>
              <a:ext cx="619217" cy="40126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4" name="文字方塊 33"/>
            <p:cNvSpPr txBox="1"/>
            <p:nvPr/>
          </p:nvSpPr>
          <p:spPr>
            <a:xfrm>
              <a:off x="2988765" y="5165836"/>
              <a:ext cx="13106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dirty="0"/>
                <a:t>(32, 96, 96)</a:t>
              </a:r>
              <a:endParaRPr lang="zh-TW" altLang="en-US" sz="13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302714" y="4806330"/>
              <a:ext cx="64162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dirty="0"/>
                <a:t>RGB</a:t>
              </a:r>
              <a:endParaRPr lang="zh-TW" altLang="en-US" sz="1350" dirty="0"/>
            </a:p>
          </p:txBody>
        </p:sp>
      </p:grpSp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192314640"/>
              </p:ext>
            </p:extLst>
          </p:nvPr>
        </p:nvGraphicFramePr>
        <p:xfrm>
          <a:off x="0" y="99392"/>
          <a:ext cx="8344970" cy="133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矩形 14"/>
          <p:cNvSpPr/>
          <p:nvPr/>
        </p:nvSpPr>
        <p:spPr>
          <a:xfrm rot="20249079">
            <a:off x="769707" y="3409095"/>
            <a:ext cx="6660182" cy="10624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>
              <a:spcBef>
                <a:spcPts val="1800"/>
              </a:spcBef>
            </a:pPr>
            <a:r>
              <a:rPr lang="en-US" altLang="zh-TW" dirty="0" smtClean="0">
                <a:latin typeface="Arial Black" panose="020B0A04020102020204" pitchFamily="34" charset="0"/>
              </a:rPr>
              <a:t>HSV Color Model &amp; Similarity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32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>
                <a:latin typeface="Arial Black" panose="020B0A04020102020204" pitchFamily="34" charset="0"/>
                <a:ea typeface="微軟正黑體" panose="020B0604030504040204" pitchFamily="34" charset="-120"/>
              </a:rPr>
              <a:t>IDEA</a:t>
            </a:r>
            <a:endParaRPr lang="en-US" altLang="zh-TW" dirty="0">
              <a:latin typeface="Showcard Gothic" panose="04020904020102020604" pitchFamily="82" charset="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16688" y="3938752"/>
            <a:ext cx="7170821" cy="119433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0" algn="ctr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福祿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猴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梵谷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星空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0" algn="ctr">
              <a:buNone/>
            </a:pPr>
            <a:r>
              <a:rPr lang="en-US" altLang="zh-TW" dirty="0">
                <a:latin typeface="Arial Black" panose="020B0A04020102020204" pitchFamily="34" charset="0"/>
                <a:ea typeface="微軟正黑體" panose="020B0604030504040204" pitchFamily="34" charset="-120"/>
              </a:rPr>
              <a:t>Neural Art</a:t>
            </a:r>
          </a:p>
          <a:p>
            <a:pPr lvl="1" algn="ctr"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0" algn="ctr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 descr="https://scontent-tpe1-1.xx.fbcdn.net/hphotos-xfa1/v/t1.0-9/8160_10206003934397442_1081115488655363978_n.jpg?oh=20216eee40bf739c84abb4264a868054&amp;oe=5791F054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76" y="1614753"/>
            <a:ext cx="3179693" cy="23847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4" name="矩形 3"/>
          <p:cNvSpPr/>
          <p:nvPr/>
        </p:nvSpPr>
        <p:spPr>
          <a:xfrm>
            <a:off x="2937274" y="5179395"/>
            <a:ext cx="27622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zh-TW" altLang="en-US" sz="3300" b="1" dirty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畫作分析！</a:t>
            </a:r>
            <a:endParaRPr lang="en-US" altLang="zh-TW" sz="3300" b="1" dirty="0">
              <a:solidFill>
                <a:srgbClr val="0070C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34857" y="6312960"/>
            <a:ext cx="7616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85000"/>
                  </a:schemeClr>
                </a:solidFill>
                <a:latin typeface="AR BERKLEY" panose="02000000000000000000" pitchFamily="2" charset="0"/>
              </a:rPr>
              <a:t>This is not CNN, this is CNN</a:t>
            </a:r>
            <a:endParaRPr lang="zh-TW" altLang="en-US" sz="4000" dirty="0">
              <a:solidFill>
                <a:schemeClr val="bg1">
                  <a:lumMod val="85000"/>
                </a:schemeClr>
              </a:solidFill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332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97524"/>
            <a:ext cx="6953250" cy="46037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>
                <a:latin typeface="Arial Black" panose="020B0A04020102020204" pitchFamily="34" charset="0"/>
              </a:rPr>
              <a:t>HSV ( Hue-Saturation-Value )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Arial Black" panose="020B0A04020102020204" pitchFamily="34" charset="0"/>
              </a:rPr>
              <a:t>Hues can easily be imagined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Arial Black" panose="020B0A04020102020204" pitchFamily="34" charset="0"/>
              </a:rPr>
              <a:t>Often used in computer vision</a:t>
            </a:r>
          </a:p>
          <a:p>
            <a:endParaRPr lang="zh-TW" altLang="en-US" dirty="0"/>
          </a:p>
        </p:txBody>
      </p:sp>
      <p:pic>
        <p:nvPicPr>
          <p:cNvPr id="4" name="Picture 6" descr="http://storage.uxguide.net/wiki-imgs/Aa511283_color06(en-us,MSDN_1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548" y="1930975"/>
            <a:ext cx="1907381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0" y="3736095"/>
            <a:ext cx="3890937" cy="2078549"/>
            <a:chOff x="6131368" y="779898"/>
            <a:chExt cx="4494790" cy="2286946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1368" y="1149230"/>
              <a:ext cx="4494790" cy="1917614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8089518" y="779898"/>
              <a:ext cx="635021" cy="405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dirty="0"/>
                <a:t>RGB</a:t>
              </a:r>
              <a:endParaRPr lang="zh-TW" altLang="en-US" sz="1350" dirty="0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981862" y="3736095"/>
            <a:ext cx="4205283" cy="2078549"/>
            <a:chOff x="6255399" y="4335201"/>
            <a:chExt cx="5123027" cy="2302082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5399" y="4704533"/>
              <a:ext cx="5123027" cy="1932750"/>
            </a:xfrm>
            <a:prstGeom prst="rect">
              <a:avLst/>
            </a:prstGeom>
          </p:spPr>
        </p:pic>
        <p:sp>
          <p:nvSpPr>
            <p:cNvPr id="52" name="文字方塊 51"/>
            <p:cNvSpPr txBox="1"/>
            <p:nvPr/>
          </p:nvSpPr>
          <p:spPr>
            <a:xfrm>
              <a:off x="8534623" y="4335201"/>
              <a:ext cx="653391" cy="408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dirty="0"/>
                <a:t>HSV</a:t>
              </a:r>
              <a:endParaRPr lang="zh-TW" altLang="en-US" sz="1350" dirty="0"/>
            </a:p>
          </p:txBody>
        </p:sp>
      </p:grpSp>
      <p:graphicFrame>
        <p:nvGraphicFramePr>
          <p:cNvPr id="54" name="資料庫圖表 53"/>
          <p:cNvGraphicFramePr/>
          <p:nvPr>
            <p:extLst>
              <p:ext uri="{D42A27DB-BD31-4B8C-83A1-F6EECF244321}">
                <p14:modId xmlns:p14="http://schemas.microsoft.com/office/powerpoint/2010/main" val="2143459581"/>
              </p:ext>
            </p:extLst>
          </p:nvPr>
        </p:nvGraphicFramePr>
        <p:xfrm>
          <a:off x="-139148" y="31425"/>
          <a:ext cx="8597003" cy="133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082014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87050" y="3870514"/>
            <a:ext cx="3797891" cy="2220558"/>
            <a:chOff x="6341467" y="3474627"/>
            <a:chExt cx="5553937" cy="3110247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1467" y="4109683"/>
              <a:ext cx="5553937" cy="2475191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8823417" y="3474627"/>
              <a:ext cx="886711" cy="58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b="1" dirty="0"/>
                <a:t>RGB</a:t>
              </a:r>
              <a:endParaRPr lang="zh-TW" altLang="en-US" sz="1350" b="1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3560" y="2025406"/>
            <a:ext cx="3780772" cy="1650373"/>
            <a:chOff x="6746789" y="4201015"/>
            <a:chExt cx="5445211" cy="266765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9887" y="4347444"/>
              <a:ext cx="1525412" cy="2258657"/>
            </a:xfrm>
            <a:prstGeom prst="rect">
              <a:avLst/>
            </a:prstGeom>
          </p:spPr>
        </p:pic>
        <p:sp>
          <p:nvSpPr>
            <p:cNvPr id="20" name="流程圖: 程序 19"/>
            <p:cNvSpPr/>
            <p:nvPr/>
          </p:nvSpPr>
          <p:spPr>
            <a:xfrm>
              <a:off x="7718501" y="5354240"/>
              <a:ext cx="47550" cy="51589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1" name="流程圖: 程序 20"/>
            <p:cNvSpPr/>
            <p:nvPr/>
          </p:nvSpPr>
          <p:spPr>
            <a:xfrm>
              <a:off x="7713353" y="4379539"/>
              <a:ext cx="52698" cy="58967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2" name="流程圖: 程序 21"/>
            <p:cNvSpPr/>
            <p:nvPr/>
          </p:nvSpPr>
          <p:spPr>
            <a:xfrm>
              <a:off x="7126740" y="4438506"/>
              <a:ext cx="51936" cy="53631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cxnSp>
          <p:nvCxnSpPr>
            <p:cNvPr id="23" name="直線單箭頭接點 22"/>
            <p:cNvCxnSpPr>
              <a:stCxn id="20" idx="3"/>
            </p:cNvCxnSpPr>
            <p:nvPr/>
          </p:nvCxnSpPr>
          <p:spPr>
            <a:xfrm>
              <a:off x="7766051" y="5380035"/>
              <a:ext cx="1756890" cy="9532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21" idx="3"/>
            </p:cNvCxnSpPr>
            <p:nvPr/>
          </p:nvCxnSpPr>
          <p:spPr>
            <a:xfrm>
              <a:off x="7766051" y="4409023"/>
              <a:ext cx="1756890" cy="7263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22" idx="3"/>
            </p:cNvCxnSpPr>
            <p:nvPr/>
          </p:nvCxnSpPr>
          <p:spPr>
            <a:xfrm>
              <a:off x="7178676" y="4465322"/>
              <a:ext cx="2344265" cy="124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10400964" y="4989150"/>
              <a:ext cx="1558569" cy="502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(129, 191, 180)</a:t>
              </a:r>
              <a:endParaRPr lang="zh-TW" altLang="en-US" sz="105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400964" y="5573153"/>
              <a:ext cx="1558569" cy="502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(172, 185, 204)</a:t>
              </a:r>
              <a:endParaRPr lang="zh-TW" altLang="en-US" sz="1050" dirty="0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26839" y="5619099"/>
              <a:ext cx="382569" cy="313707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10400964" y="6199865"/>
              <a:ext cx="1558569" cy="502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(184, 154, 195)</a:t>
              </a:r>
              <a:endParaRPr lang="zh-TW" altLang="en-US" sz="105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9324475" y="4409023"/>
              <a:ext cx="1368739" cy="502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dirty="0"/>
                <a:t>Each of pixel</a:t>
              </a:r>
              <a:endParaRPr lang="zh-TW" altLang="en-US" sz="1050" b="1" dirty="0"/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6746789" y="4201015"/>
              <a:ext cx="5445211" cy="26676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2867" y="6243883"/>
              <a:ext cx="382570" cy="313707"/>
            </a:xfrm>
            <a:prstGeom prst="rect">
              <a:avLst/>
            </a:prstGeom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32867" y="5022850"/>
              <a:ext cx="373692" cy="307819"/>
            </a:xfrm>
            <a:prstGeom prst="rect">
              <a:avLst/>
            </a:prstGeom>
          </p:spPr>
        </p:pic>
      </p:grpSp>
      <p:grpSp>
        <p:nvGrpSpPr>
          <p:cNvPr id="37" name="群組 36"/>
          <p:cNvGrpSpPr/>
          <p:nvPr/>
        </p:nvGrpSpPr>
        <p:grpSpPr>
          <a:xfrm>
            <a:off x="3985984" y="3910091"/>
            <a:ext cx="4293368" cy="2180981"/>
            <a:chOff x="6096000" y="3678160"/>
            <a:chExt cx="5700684" cy="2973388"/>
          </a:xfrm>
        </p:grpSpPr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4176357"/>
              <a:ext cx="5700684" cy="2475191"/>
            </a:xfrm>
            <a:prstGeom prst="rect">
              <a:avLst/>
            </a:prstGeom>
          </p:spPr>
        </p:pic>
        <p:sp>
          <p:nvSpPr>
            <p:cNvPr id="55" name="文字方塊 54"/>
            <p:cNvSpPr txBox="1"/>
            <p:nvPr/>
          </p:nvSpPr>
          <p:spPr>
            <a:xfrm>
              <a:off x="8659628" y="3678160"/>
              <a:ext cx="676199" cy="554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50" b="1" dirty="0"/>
                <a:t>HSV</a:t>
              </a: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348394" y="2025405"/>
            <a:ext cx="3732511" cy="1650373"/>
            <a:chOff x="6746789" y="4201015"/>
            <a:chExt cx="5445211" cy="2667652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9887" y="4347444"/>
              <a:ext cx="1525412" cy="2258657"/>
            </a:xfrm>
            <a:prstGeom prst="rect">
              <a:avLst/>
            </a:prstGeom>
          </p:spPr>
        </p:pic>
        <p:sp>
          <p:nvSpPr>
            <p:cNvPr id="40" name="流程圖: 程序 39"/>
            <p:cNvSpPr/>
            <p:nvPr/>
          </p:nvSpPr>
          <p:spPr>
            <a:xfrm>
              <a:off x="7718501" y="5354240"/>
              <a:ext cx="47550" cy="51589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41" name="流程圖: 程序 40"/>
            <p:cNvSpPr/>
            <p:nvPr/>
          </p:nvSpPr>
          <p:spPr>
            <a:xfrm>
              <a:off x="7713353" y="4379539"/>
              <a:ext cx="52698" cy="58967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42" name="流程圖: 程序 41"/>
            <p:cNvSpPr/>
            <p:nvPr/>
          </p:nvSpPr>
          <p:spPr>
            <a:xfrm>
              <a:off x="7126740" y="4438506"/>
              <a:ext cx="51936" cy="53631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cxnSp>
          <p:nvCxnSpPr>
            <p:cNvPr id="43" name="直線單箭頭接點 42"/>
            <p:cNvCxnSpPr>
              <a:stCxn id="40" idx="3"/>
            </p:cNvCxnSpPr>
            <p:nvPr/>
          </p:nvCxnSpPr>
          <p:spPr>
            <a:xfrm>
              <a:off x="7766051" y="5380035"/>
              <a:ext cx="1756890" cy="9532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41" idx="3"/>
            </p:cNvCxnSpPr>
            <p:nvPr/>
          </p:nvCxnSpPr>
          <p:spPr>
            <a:xfrm>
              <a:off x="7766051" y="4409023"/>
              <a:ext cx="1756890" cy="7263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>
              <a:stCxn id="42" idx="3"/>
            </p:cNvCxnSpPr>
            <p:nvPr/>
          </p:nvCxnSpPr>
          <p:spPr>
            <a:xfrm>
              <a:off x="7178676" y="4465322"/>
              <a:ext cx="2344265" cy="124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10400964" y="4989147"/>
              <a:ext cx="1662112" cy="498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(113, 0.32, 0.62)</a:t>
              </a:r>
              <a:endParaRPr lang="zh-TW" altLang="en-US" sz="105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400964" y="5573153"/>
              <a:ext cx="1662112" cy="498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(144, 0.23, 0.73)</a:t>
              </a:r>
              <a:endParaRPr lang="zh-TW" altLang="en-US" sz="1050" dirty="0"/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26839" y="5619099"/>
              <a:ext cx="382569" cy="313707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10400964" y="6199864"/>
              <a:ext cx="1662112" cy="498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(189, 0.25, 0.68)</a:t>
              </a:r>
              <a:endParaRPr lang="zh-TW" altLang="en-US" sz="1050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9324475" y="4409022"/>
              <a:ext cx="1368739" cy="498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dirty="0"/>
                <a:t>Each of pixel</a:t>
              </a:r>
              <a:endParaRPr lang="zh-TW" altLang="en-US" sz="1050" b="1" dirty="0"/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6746789" y="4201015"/>
              <a:ext cx="5445211" cy="26676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2867" y="6243883"/>
              <a:ext cx="382570" cy="313707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32867" y="5022850"/>
              <a:ext cx="373692" cy="307819"/>
            </a:xfrm>
            <a:prstGeom prst="rect">
              <a:avLst/>
            </a:prstGeom>
          </p:spPr>
        </p:pic>
      </p:grpSp>
      <p:cxnSp>
        <p:nvCxnSpPr>
          <p:cNvPr id="57" name="直線單箭頭接點 56"/>
          <p:cNvCxnSpPr>
            <a:stCxn id="53" idx="3"/>
          </p:cNvCxnSpPr>
          <p:nvPr/>
        </p:nvCxnSpPr>
        <p:spPr>
          <a:xfrm>
            <a:off x="6719951" y="2629060"/>
            <a:ext cx="333586" cy="2841651"/>
          </a:xfrm>
          <a:prstGeom prst="straightConnector1">
            <a:avLst/>
          </a:prstGeom>
          <a:ln w="25400">
            <a:solidFill>
              <a:srgbClr val="80C0B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8" idx="3"/>
          </p:cNvCxnSpPr>
          <p:nvPr/>
        </p:nvCxnSpPr>
        <p:spPr>
          <a:xfrm>
            <a:off x="6721904" y="2999758"/>
            <a:ext cx="775258" cy="1500015"/>
          </a:xfrm>
          <a:prstGeom prst="straightConnector1">
            <a:avLst/>
          </a:prstGeom>
          <a:ln w="25400">
            <a:solidFill>
              <a:srgbClr val="ACB9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2" idx="3"/>
          </p:cNvCxnSpPr>
          <p:nvPr/>
        </p:nvCxnSpPr>
        <p:spPr>
          <a:xfrm>
            <a:off x="6726037" y="3386287"/>
            <a:ext cx="972895" cy="1794934"/>
          </a:xfrm>
          <a:prstGeom prst="straightConnector1">
            <a:avLst/>
          </a:prstGeom>
          <a:ln w="25400">
            <a:solidFill>
              <a:srgbClr val="B89AC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2058140" y="2425818"/>
            <a:ext cx="1554422" cy="1117509"/>
          </a:xfrm>
          <a:prstGeom prst="rect">
            <a:avLst/>
          </a:prstGeom>
          <a:solidFill>
            <a:schemeClr val="bg1">
              <a:alpha val="0"/>
            </a:schemeClr>
          </a:solidFill>
          <a:ln w="3492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84" name="直線單箭頭接點 83"/>
          <p:cNvCxnSpPr>
            <a:stCxn id="82" idx="2"/>
          </p:cNvCxnSpPr>
          <p:nvPr/>
        </p:nvCxnSpPr>
        <p:spPr>
          <a:xfrm flipH="1">
            <a:off x="2435781" y="3543327"/>
            <a:ext cx="399570" cy="1000098"/>
          </a:xfrm>
          <a:prstGeom prst="straightConnector1">
            <a:avLst/>
          </a:prstGeom>
          <a:ln w="28575">
            <a:solidFill>
              <a:schemeClr val="accent3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資料庫圖表 85"/>
          <p:cNvGraphicFramePr/>
          <p:nvPr>
            <p:extLst>
              <p:ext uri="{D42A27DB-BD31-4B8C-83A1-F6EECF244321}">
                <p14:modId xmlns:p14="http://schemas.microsoft.com/office/powerpoint/2010/main" val="4114009667"/>
              </p:ext>
            </p:extLst>
          </p:nvPr>
        </p:nvGraphicFramePr>
        <p:xfrm>
          <a:off x="0" y="1"/>
          <a:ext cx="8476129" cy="1302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2719137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817" y="1742197"/>
            <a:ext cx="6953250" cy="46037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>
                <a:latin typeface="Arial Black" panose="020B0A04020102020204" pitchFamily="34" charset="0"/>
              </a:rPr>
              <a:t>Euclidean distance</a:t>
            </a:r>
          </a:p>
          <a:p>
            <a:pPr marL="0" indent="0">
              <a:buNone/>
            </a:pPr>
            <a:endParaRPr lang="en-US" altLang="zh-TW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altLang="zh-TW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altLang="zh-TW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Arial Black" panose="020B0A04020102020204" pitchFamily="34" charset="0"/>
              </a:rPr>
              <a:t>Cosine Similarity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206019" y="4352597"/>
                <a:ext cx="2287079" cy="531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100" dirty="0">
                    <a:latin typeface="Cambria Math" panose="02040503050406030204" pitchFamily="18" charset="0"/>
                  </a:rPr>
                  <a:t>Sim(x, 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210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1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altLang="zh-TW" sz="2100">
                            <a:latin typeface="Cambria Math" panose="02040503050406030204" pitchFamily="18" charset="0"/>
                          </a:rPr>
                          <m:t>∙ </m:t>
                        </m:r>
                        <m:acc>
                          <m:accPr>
                            <m:chr m:val="⃗"/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210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1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1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altLang="zh-TW" sz="2100"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1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den>
                    </m:f>
                  </m:oMath>
                </a14:m>
                <a:endParaRPr lang="zh-TW" altLang="en-US" sz="2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19" y="4352597"/>
                <a:ext cx="2287079" cy="531940"/>
              </a:xfrm>
              <a:prstGeom prst="rect">
                <a:avLst/>
              </a:prstGeom>
              <a:blipFill>
                <a:blip r:embed="rId3"/>
                <a:stretch>
                  <a:fillRect l="-7200" b="-9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05726" y="2545357"/>
                <a:ext cx="3564924" cy="483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100" dirty="0"/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100">
                        <a:latin typeface="Cambria Math" panose="02040503050406030204" pitchFamily="18" charset="0"/>
                      </a:rPr>
                      <m:t>is</m:t>
                    </m:r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1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21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TW" sz="21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5"/>
                              </m:rPr>
                              <a:rPr lang="en-US" altLang="zh-TW" sz="21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TW" sz="21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10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TW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1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21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TW" sz="21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1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21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TW" sz="21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sz="21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zh-TW" altLang="en-US" sz="2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6" y="2545357"/>
                <a:ext cx="3564924" cy="483659"/>
              </a:xfrm>
              <a:prstGeom prst="rect">
                <a:avLst/>
              </a:prstGeom>
              <a:blipFill>
                <a:blip r:embed="rId4"/>
                <a:stretch>
                  <a:fillRect l="-2051" t="-96203" b="-1594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圖片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12" y="2295682"/>
            <a:ext cx="3549164" cy="3318699"/>
          </a:xfrm>
          <a:prstGeom prst="rect">
            <a:avLst/>
          </a:prstGeom>
        </p:spPr>
      </p:pic>
      <p:graphicFrame>
        <p:nvGraphicFramePr>
          <p:cNvPr id="8" name="資料庫圖表 7"/>
          <p:cNvGraphicFramePr/>
          <p:nvPr>
            <p:extLst>
              <p:ext uri="{D42A27DB-BD31-4B8C-83A1-F6EECF244321}">
                <p14:modId xmlns:p14="http://schemas.microsoft.com/office/powerpoint/2010/main" val="4086505661"/>
              </p:ext>
            </p:extLst>
          </p:nvPr>
        </p:nvGraphicFramePr>
        <p:xfrm>
          <a:off x="0" y="79514"/>
          <a:ext cx="8443787" cy="1334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169224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圓角矩形 20"/>
          <p:cNvSpPr/>
          <p:nvPr/>
        </p:nvSpPr>
        <p:spPr>
          <a:xfrm>
            <a:off x="345281" y="2278174"/>
            <a:ext cx="7089002" cy="17346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2" name="圓角矩形 21"/>
          <p:cNvSpPr/>
          <p:nvPr/>
        </p:nvSpPr>
        <p:spPr>
          <a:xfrm>
            <a:off x="345282" y="4262994"/>
            <a:ext cx="7089001" cy="17346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AutoShape 2" descr="http://10.120.28.86:27000/static/painting/lyrical-abstraction/resize/570cd497edc2cad8d4048d45.jpg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30" y="4976740"/>
            <a:ext cx="428625" cy="307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文字方塊 15"/>
          <p:cNvSpPr txBox="1"/>
          <p:nvPr/>
        </p:nvSpPr>
        <p:spPr>
          <a:xfrm>
            <a:off x="1040434" y="4991830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(132, 0.33, 0.37)</a:t>
            </a:r>
            <a:endParaRPr lang="zh-TW" altLang="en-US" sz="1200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30" y="2997020"/>
            <a:ext cx="435769" cy="314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文字方塊 17"/>
          <p:cNvSpPr txBox="1"/>
          <p:nvPr/>
        </p:nvSpPr>
        <p:spPr>
          <a:xfrm>
            <a:off x="1058943" y="3015892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(29, 0.40, 0.77)</a:t>
            </a:r>
            <a:endParaRPr lang="zh-TW" altLang="en-US" sz="1200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84" y="2393917"/>
            <a:ext cx="4905365" cy="1520531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92" y="4383902"/>
            <a:ext cx="4892857" cy="1492857"/>
          </a:xfrm>
          <a:prstGeom prst="rect">
            <a:avLst/>
          </a:prstGeom>
        </p:spPr>
      </p:pic>
      <p:graphicFrame>
        <p:nvGraphicFramePr>
          <p:cNvPr id="13" name="資料庫圖表 12"/>
          <p:cNvGraphicFramePr/>
          <p:nvPr>
            <p:extLst>
              <p:ext uri="{D42A27DB-BD31-4B8C-83A1-F6EECF244321}">
                <p14:modId xmlns:p14="http://schemas.microsoft.com/office/powerpoint/2010/main" val="1568094241"/>
              </p:ext>
            </p:extLst>
          </p:nvPr>
        </p:nvGraphicFramePr>
        <p:xfrm>
          <a:off x="0" y="0"/>
          <a:ext cx="8461651" cy="147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97410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 Black" panose="020B0A04020102020204" pitchFamily="34" charset="0"/>
              </a:rPr>
              <a:t>Timeline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63122"/>
              </p:ext>
            </p:extLst>
          </p:nvPr>
        </p:nvGraphicFramePr>
        <p:xfrm>
          <a:off x="355675" y="2074209"/>
          <a:ext cx="8478371" cy="3476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4927324" y="5439635"/>
            <a:ext cx="2913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(Training </a:t>
            </a:r>
            <a:r>
              <a:rPr lang="en-US" altLang="zh-TW" sz="2400" dirty="0">
                <a:solidFill>
                  <a:srgbClr val="00B050"/>
                </a:solidFill>
                <a:latin typeface="Arial Black" panose="020B0A04020102020204" pitchFamily="34" charset="0"/>
              </a:rPr>
              <a:t>Model)</a:t>
            </a:r>
          </a:p>
        </p:txBody>
      </p:sp>
      <p:pic>
        <p:nvPicPr>
          <p:cNvPr id="7170" name="Picture 2" descr="http://vignette4.wikia.nocookie.net/lego/images/4/49/Hulk_SMASH.png/revision/latest?cb=2013123118363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398" y="4374316"/>
            <a:ext cx="1742621" cy="170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3478592" y="4765027"/>
            <a:ext cx="1568669" cy="260131"/>
            <a:chOff x="4593021" y="4960883"/>
            <a:chExt cx="2091558" cy="346841"/>
          </a:xfrm>
        </p:grpSpPr>
        <p:cxnSp>
          <p:nvCxnSpPr>
            <p:cNvPr id="8" name="直線接點 7"/>
            <p:cNvCxnSpPr/>
            <p:nvPr/>
          </p:nvCxnSpPr>
          <p:spPr>
            <a:xfrm>
              <a:off x="4593021" y="4960883"/>
              <a:ext cx="2091558" cy="346841"/>
            </a:xfrm>
            <a:prstGeom prst="line">
              <a:avLst/>
            </a:prstGeom>
            <a:ln w="57150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V="1">
              <a:off x="4593021" y="5034455"/>
              <a:ext cx="2091558" cy="189186"/>
            </a:xfrm>
            <a:prstGeom prst="line">
              <a:avLst/>
            </a:prstGeom>
            <a:ln w="57150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燕尾形向右箭號 9"/>
          <p:cNvSpPr/>
          <p:nvPr/>
        </p:nvSpPr>
        <p:spPr>
          <a:xfrm>
            <a:off x="262910" y="3126786"/>
            <a:ext cx="8478371" cy="1390426"/>
          </a:xfrm>
          <a:prstGeom prst="notchedRightArrow">
            <a:avLst/>
          </a:prstGeom>
          <a:solidFill>
            <a:srgbClr val="FF660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橢圓 10"/>
          <p:cNvSpPr/>
          <p:nvPr/>
        </p:nvSpPr>
        <p:spPr>
          <a:xfrm>
            <a:off x="1322361" y="3648196"/>
            <a:ext cx="347606" cy="347606"/>
          </a:xfrm>
          <a:prstGeom prst="ellipse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2" name="橢圓 11"/>
          <p:cNvSpPr/>
          <p:nvPr/>
        </p:nvSpPr>
        <p:spPr>
          <a:xfrm>
            <a:off x="3904373" y="3648196"/>
            <a:ext cx="347606" cy="347606"/>
          </a:xfrm>
          <a:prstGeom prst="ellipse">
            <a:avLst/>
          </a:prstGeom>
          <a:solidFill>
            <a:srgbClr val="FFCC66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3" name="橢圓 12"/>
          <p:cNvSpPr/>
          <p:nvPr/>
        </p:nvSpPr>
        <p:spPr>
          <a:xfrm>
            <a:off x="6486385" y="3648196"/>
            <a:ext cx="347606" cy="347606"/>
          </a:xfrm>
          <a:prstGeom prst="ellipse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grpSp>
        <p:nvGrpSpPr>
          <p:cNvPr id="14" name="群組 13"/>
          <p:cNvGrpSpPr/>
          <p:nvPr/>
        </p:nvGrpSpPr>
        <p:grpSpPr>
          <a:xfrm>
            <a:off x="2295940" y="2091963"/>
            <a:ext cx="3729633" cy="1041010"/>
            <a:chOff x="610347" y="752101"/>
            <a:chExt cx="7542199" cy="2021037"/>
          </a:xfrm>
        </p:grpSpPr>
        <p:sp>
          <p:nvSpPr>
            <p:cNvPr id="15" name="加號 14"/>
            <p:cNvSpPr/>
            <p:nvPr/>
          </p:nvSpPr>
          <p:spPr>
            <a:xfrm>
              <a:off x="2726110" y="1386694"/>
              <a:ext cx="692181" cy="75185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等於 15"/>
            <p:cNvSpPr/>
            <p:nvPr/>
          </p:nvSpPr>
          <p:spPr>
            <a:xfrm>
              <a:off x="5435114" y="1470992"/>
              <a:ext cx="576519" cy="583258"/>
            </a:xfrm>
            <a:prstGeom prst="mathEqual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509" y="752101"/>
              <a:ext cx="2021037" cy="202103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291" y="752101"/>
              <a:ext cx="2021037" cy="2021037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47" y="752101"/>
              <a:ext cx="2021037" cy="2021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6544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949" y="2167484"/>
            <a:ext cx="3399196" cy="364482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127" y="2167484"/>
            <a:ext cx="3407122" cy="3644827"/>
          </a:xfrm>
          <a:prstGeom prst="rect">
            <a:avLst/>
          </a:prstGeom>
        </p:spPr>
      </p:pic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500010576"/>
              </p:ext>
            </p:extLst>
          </p:nvPr>
        </p:nvGraphicFramePr>
        <p:xfrm>
          <a:off x="192728" y="345769"/>
          <a:ext cx="8528419" cy="111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52232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029723"/>
            <a:ext cx="6953250" cy="4603750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最常見的機器學習問題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，網站上分類的畫作標籤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set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20% testing set</a:t>
            </a:r>
          </a:p>
          <a:p>
            <a:endParaRPr lang="en-US" altLang="zh-TW" sz="2400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361746303"/>
              </p:ext>
            </p:extLst>
          </p:nvPr>
        </p:nvGraphicFramePr>
        <p:xfrm>
          <a:off x="189566" y="215572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754548486"/>
              </p:ext>
            </p:extLst>
          </p:nvPr>
        </p:nvGraphicFramePr>
        <p:xfrm>
          <a:off x="3508513" y="3886200"/>
          <a:ext cx="4289344" cy="328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9668947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9029" y="2148951"/>
            <a:ext cx="6628362" cy="3341021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00050" lvl="1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模擬人腦結構，經過學習後，得到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，可以從輸入資料中預測結果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1" y="4377094"/>
            <a:ext cx="2729268" cy="2225752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704" y="4377093"/>
            <a:ext cx="3447345" cy="222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823231941"/>
              </p:ext>
            </p:extLst>
          </p:nvPr>
        </p:nvGraphicFramePr>
        <p:xfrm>
          <a:off x="329029" y="307693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186725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369" y="1979306"/>
            <a:ext cx="8463167" cy="3354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00050" lvl="1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與傳統類神經網路相比，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更適合用於圖像中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303" y="3935981"/>
            <a:ext cx="4418476" cy="17930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2397"/>
            <a:ext cx="4097597" cy="2000250"/>
          </a:xfrm>
          <a:prstGeom prst="rect">
            <a:avLst/>
          </a:prstGeom>
        </p:spPr>
      </p:pic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824729466"/>
              </p:ext>
            </p:extLst>
          </p:nvPr>
        </p:nvGraphicFramePr>
        <p:xfrm>
          <a:off x="168818" y="245098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008421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0380" y="1399494"/>
            <a:ext cx="7462872" cy="3908002"/>
          </a:xfrm>
        </p:spPr>
        <p:txBody>
          <a:bodyPr/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ReLU 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傳遞函數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比起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，訓練較快、計算更簡單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優化算法：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Rmsprop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956" y="4422913"/>
            <a:ext cx="3020132" cy="23381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956" y="2322954"/>
            <a:ext cx="3118541" cy="1301991"/>
          </a:xfrm>
          <a:prstGeom prst="rect">
            <a:avLst/>
          </a:prstGeom>
        </p:spPr>
      </p:pic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551445084"/>
              </p:ext>
            </p:extLst>
          </p:nvPr>
        </p:nvGraphicFramePr>
        <p:xfrm>
          <a:off x="170380" y="116925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4686856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nonymouspoem.com/wp-content/uploads/2015/06/Land-Of-Confu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37" y="721138"/>
            <a:ext cx="5766260" cy="3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5"/>
          <p:cNvSpPr>
            <a:spLocks noGrp="1"/>
          </p:cNvSpPr>
          <p:nvPr>
            <p:ph idx="1"/>
          </p:nvPr>
        </p:nvSpPr>
        <p:spPr>
          <a:xfrm>
            <a:off x="457200" y="3963646"/>
            <a:ext cx="7170821" cy="2394624"/>
          </a:xfrm>
        </p:spPr>
        <p:txBody>
          <a:bodyPr>
            <a:normAutofit/>
          </a:bodyPr>
          <a:lstStyle/>
          <a:p>
            <a:pPr marL="342900" lvl="1" indent="0" algn="ctr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不是專業背景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0" algn="ctr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些演算法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342900" lvl="1" indent="0" algn="ctr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要使用什麼工具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342900" lvl="1" indent="0" algn="ctr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如何分類畫作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342900" lvl="1" indent="0" algn="ctr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0" algn="ctr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840490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40" y="2877631"/>
            <a:ext cx="2238958" cy="398036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5735" y="1609245"/>
            <a:ext cx="7974260" cy="3437291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Library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google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開源的機器學習框架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想做出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，但是不懂複雜的數學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5" y="3483260"/>
            <a:ext cx="5065309" cy="2549790"/>
          </a:xfrm>
          <a:prstGeom prst="rect">
            <a:avLst/>
          </a:prstGeom>
        </p:spPr>
      </p:pic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121315320"/>
              </p:ext>
            </p:extLst>
          </p:nvPr>
        </p:nvGraphicFramePr>
        <p:xfrm>
          <a:off x="170380" y="193185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0804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075894417"/>
              </p:ext>
            </p:extLst>
          </p:nvPr>
        </p:nvGraphicFramePr>
        <p:xfrm>
          <a:off x="240540" y="4084983"/>
          <a:ext cx="8030817" cy="2554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66" y="1878495"/>
            <a:ext cx="4603048" cy="182139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5200" y="2370836"/>
            <a:ext cx="2709908" cy="864827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sz="2400" dirty="0">
                <a:latin typeface="Arial Black" panose="020B0A04020102020204" pitchFamily="34" charset="0"/>
              </a:rPr>
              <a:t>Cpu-2days</a:t>
            </a:r>
          </a:p>
          <a:p>
            <a:pPr marL="0" indent="0">
              <a:buNone/>
            </a:pPr>
            <a:r>
              <a:rPr lang="en-US" altLang="zh-TW" sz="2400" dirty="0">
                <a:latin typeface="Arial Black" panose="020B0A04020102020204" pitchFamily="34" charset="0"/>
              </a:rPr>
              <a:t>Gpu-40 mins</a:t>
            </a: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zh-TW" altLang="en-US" sz="2400" dirty="0">
              <a:latin typeface="Arial Black" panose="020B0A04020102020204" pitchFamily="34" charset="0"/>
            </a:endParaRPr>
          </a:p>
        </p:txBody>
      </p:sp>
      <p:graphicFrame>
        <p:nvGraphicFramePr>
          <p:cNvPr id="12" name="資料庫圖表 11"/>
          <p:cNvGraphicFramePr/>
          <p:nvPr>
            <p:extLst>
              <p:ext uri="{D42A27DB-BD31-4B8C-83A1-F6EECF244321}">
                <p14:modId xmlns:p14="http://schemas.microsoft.com/office/powerpoint/2010/main" val="40159804"/>
              </p:ext>
            </p:extLst>
          </p:nvPr>
        </p:nvGraphicFramePr>
        <p:xfrm>
          <a:off x="240540" y="146300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496450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6348" y="4611757"/>
            <a:ext cx="6953250" cy="158032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過程，電腦容易當機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圖片大小影響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準確度和速度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調整需要不斷重複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model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523613859"/>
              </p:ext>
            </p:extLst>
          </p:nvPr>
        </p:nvGraphicFramePr>
        <p:xfrm>
          <a:off x="338968" y="129423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98" y="1491994"/>
            <a:ext cx="4038600" cy="11715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98" y="2980554"/>
            <a:ext cx="3429000" cy="1143000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864705" y="1750237"/>
            <a:ext cx="2175511" cy="58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畫風：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864704" y="3322748"/>
            <a:ext cx="2175511" cy="58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畫風：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11130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529279"/>
            <a:ext cx="6953250" cy="4603750"/>
          </a:xfrm>
        </p:spPr>
        <p:txBody>
          <a:bodyPr/>
          <a:lstStyle/>
          <a:p>
            <a:endParaRPr lang="en-US" altLang="zh-TW" sz="2400" dirty="0"/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圖片放大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需要先改善硬體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預先萃取跟畫風相關的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，在做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增加模型複雜度、程式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參數調整優化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543781249"/>
              </p:ext>
            </p:extLst>
          </p:nvPr>
        </p:nvGraphicFramePr>
        <p:xfrm>
          <a:off x="236366" y="335767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98948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 Black" panose="020B0A04020102020204" pitchFamily="34" charset="0"/>
              </a:rPr>
              <a:t>Timeline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819634"/>
              </p:ext>
            </p:extLst>
          </p:nvPr>
        </p:nvGraphicFramePr>
        <p:xfrm>
          <a:off x="355675" y="2074209"/>
          <a:ext cx="8478371" cy="3476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4837966" y="5457384"/>
            <a:ext cx="2687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>
                <a:solidFill>
                  <a:srgbClr val="0070C0"/>
                </a:solidFill>
                <a:latin typeface="Arial Black" panose="020B0A04020102020204" pitchFamily="34" charset="0"/>
              </a:rPr>
              <a:t>(VGG19 Model)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3464644" y="4765622"/>
            <a:ext cx="1568669" cy="260131"/>
            <a:chOff x="4593021" y="4960883"/>
            <a:chExt cx="2091558" cy="346841"/>
          </a:xfrm>
        </p:grpSpPr>
        <p:cxnSp>
          <p:nvCxnSpPr>
            <p:cNvPr id="7" name="直線接點 6"/>
            <p:cNvCxnSpPr/>
            <p:nvPr/>
          </p:nvCxnSpPr>
          <p:spPr>
            <a:xfrm>
              <a:off x="4593021" y="4960883"/>
              <a:ext cx="2091558" cy="346841"/>
            </a:xfrm>
            <a:prstGeom prst="line">
              <a:avLst/>
            </a:prstGeom>
            <a:ln w="57150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V="1">
              <a:off x="4593021" y="5034455"/>
              <a:ext cx="2091558" cy="189186"/>
            </a:xfrm>
            <a:prstGeom prst="line">
              <a:avLst/>
            </a:prstGeom>
            <a:ln w="57150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4" descr="http://cache.lego.com/upload/contentTemplating/MarvelSuperHeroesVideoGameCharacters/images/pic7F65E5B9B38EAE829B0B1952024FAF6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58" y="4337963"/>
            <a:ext cx="1827438" cy="192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燕尾形向右箭號 9"/>
          <p:cNvSpPr/>
          <p:nvPr/>
        </p:nvSpPr>
        <p:spPr>
          <a:xfrm>
            <a:off x="355675" y="3085027"/>
            <a:ext cx="8478371" cy="1390426"/>
          </a:xfrm>
          <a:prstGeom prst="notchedRightArrow">
            <a:avLst/>
          </a:prstGeom>
          <a:solidFill>
            <a:srgbClr val="FF660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橢圓 10"/>
          <p:cNvSpPr/>
          <p:nvPr/>
        </p:nvSpPr>
        <p:spPr>
          <a:xfrm>
            <a:off x="1415126" y="3606437"/>
            <a:ext cx="347606" cy="347606"/>
          </a:xfrm>
          <a:prstGeom prst="ellipse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2" name="橢圓 11"/>
          <p:cNvSpPr/>
          <p:nvPr/>
        </p:nvSpPr>
        <p:spPr>
          <a:xfrm>
            <a:off x="3997138" y="3606437"/>
            <a:ext cx="347606" cy="347606"/>
          </a:xfrm>
          <a:prstGeom prst="ellipse">
            <a:avLst/>
          </a:prstGeom>
          <a:solidFill>
            <a:srgbClr val="FFCC66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3" name="橢圓 12"/>
          <p:cNvSpPr/>
          <p:nvPr/>
        </p:nvSpPr>
        <p:spPr>
          <a:xfrm>
            <a:off x="6579150" y="3606437"/>
            <a:ext cx="347606" cy="347606"/>
          </a:xfrm>
          <a:prstGeom prst="ellipse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grpSp>
        <p:nvGrpSpPr>
          <p:cNvPr id="14" name="群組 13"/>
          <p:cNvGrpSpPr/>
          <p:nvPr/>
        </p:nvGrpSpPr>
        <p:grpSpPr>
          <a:xfrm>
            <a:off x="2165832" y="1966779"/>
            <a:ext cx="3953412" cy="1187454"/>
            <a:chOff x="768272" y="954156"/>
            <a:chExt cx="7260184" cy="1785315"/>
          </a:xfrm>
        </p:grpSpPr>
        <p:sp>
          <p:nvSpPr>
            <p:cNvPr id="15" name="加號 14"/>
            <p:cNvSpPr/>
            <p:nvPr/>
          </p:nvSpPr>
          <p:spPr>
            <a:xfrm>
              <a:off x="2726110" y="1386694"/>
              <a:ext cx="692181" cy="75185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等於 15"/>
            <p:cNvSpPr/>
            <p:nvPr/>
          </p:nvSpPr>
          <p:spPr>
            <a:xfrm>
              <a:off x="5435114" y="1470992"/>
              <a:ext cx="576519" cy="583258"/>
            </a:xfrm>
            <a:prstGeom prst="mathEqual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363" y="954156"/>
              <a:ext cx="1766680" cy="176668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776" y="954156"/>
              <a:ext cx="1766680" cy="176668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272" y="972791"/>
              <a:ext cx="1766680" cy="1766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2335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99282" y="2068439"/>
            <a:ext cx="4229101" cy="2354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Arial Black" panose="020B0A04020102020204" pitchFamily="34" charset="0"/>
              </a:rPr>
              <a:t>A pre-trained model called vgg19 </a:t>
            </a:r>
          </a:p>
          <a:p>
            <a:pPr marL="0" indent="0">
              <a:buNone/>
            </a:pPr>
            <a:r>
              <a:rPr lang="en-US" altLang="zh-TW" sz="1400" dirty="0">
                <a:latin typeface="Arial Black" panose="020B0A04020102020204" pitchFamily="34" charset="0"/>
              </a:rPr>
              <a:t>CNN structure </a:t>
            </a:r>
          </a:p>
          <a:p>
            <a:pPr marL="0" indent="0">
              <a:buNone/>
            </a:pPr>
            <a:r>
              <a:rPr lang="en-US" altLang="zh-TW" sz="1400" dirty="0">
                <a:latin typeface="Arial Black" panose="020B0A04020102020204" pitchFamily="34" charset="0"/>
              </a:rPr>
              <a:t>Faster than other structure like </a:t>
            </a:r>
            <a:r>
              <a:rPr lang="en-US" altLang="zh-TW" sz="1400" dirty="0" err="1">
                <a:latin typeface="Arial Black" panose="020B0A04020102020204" pitchFamily="34" charset="0"/>
              </a:rPr>
              <a:t>googlenet</a:t>
            </a:r>
            <a:r>
              <a:rPr lang="en-US" altLang="zh-TW" sz="1400" dirty="0">
                <a:latin typeface="Arial Black" panose="020B0A04020102020204" pitchFamily="34" charset="0"/>
              </a:rPr>
              <a:t> Retain same accuracy</a:t>
            </a:r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3299" b="13518"/>
          <a:stretch/>
        </p:blipFill>
        <p:spPr>
          <a:xfrm>
            <a:off x="188019" y="4436628"/>
            <a:ext cx="8556508" cy="2004647"/>
          </a:xfrm>
          <a:prstGeom prst="rect">
            <a:avLst/>
          </a:prstGeom>
        </p:spPr>
      </p:pic>
      <p:pic>
        <p:nvPicPr>
          <p:cNvPr id="2050" name="Picture 2" descr="http://image.slidesharecdn.com/neuralart-151205070005-lva1-app6892/95/neuralart-19-638.jpg?cb=145812555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5" b="5734"/>
          <a:stretch/>
        </p:blipFill>
        <p:spPr bwMode="auto">
          <a:xfrm>
            <a:off x="188019" y="2068439"/>
            <a:ext cx="3885261" cy="225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380567835"/>
              </p:ext>
            </p:extLst>
          </p:nvPr>
        </p:nvGraphicFramePr>
        <p:xfrm>
          <a:off x="0" y="63816"/>
          <a:ext cx="8557591" cy="133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869249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37432" y="2084802"/>
            <a:ext cx="4151699" cy="370123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sz="3300" dirty="0">
                <a:solidFill>
                  <a:srgbClr val="C00000"/>
                </a:solidFill>
                <a:latin typeface="Arial Black" panose="020B0A04020102020204" pitchFamily="34" charset="0"/>
              </a:rPr>
              <a:t>Save the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Arial Black" panose="020B0A04020102020204" pitchFamily="34" charset="0"/>
              </a:rPr>
              <a:t>Decide which 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Arial Black" panose="020B0A04020102020204" pitchFamily="34" charset="0"/>
              </a:rPr>
              <a:t>A giant matrix</a:t>
            </a:r>
          </a:p>
          <a:p>
            <a:pPr marL="0" indent="0">
              <a:buNone/>
            </a:pPr>
            <a:endParaRPr lang="en-US" altLang="zh-TW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altLang="zh-TW" sz="3400" dirty="0">
                <a:solidFill>
                  <a:srgbClr val="C00000"/>
                </a:solidFill>
                <a:latin typeface="Arial Black" panose="020B0A04020102020204" pitchFamily="34" charset="0"/>
              </a:rPr>
              <a:t>Define what kinds of picture you want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Arial Black" panose="020B0A04020102020204" pitchFamily="34" charset="0"/>
              </a:rPr>
              <a:t>Clear brushwork people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Arial Black" panose="020B0A04020102020204" pitchFamily="34" charset="0"/>
              </a:rPr>
              <a:t>Clear brushwork scenery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Arial Black" panose="020B0A04020102020204" pitchFamily="34" charset="0"/>
              </a:rPr>
              <a:t>Blurry brushwork people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Arial Black" panose="020B0A04020102020204" pitchFamily="34" charset="0"/>
              </a:rPr>
              <a:t>Blurry brushwork scenery</a:t>
            </a:r>
          </a:p>
          <a:p>
            <a:pPr marL="0" indent="0">
              <a:buNone/>
            </a:pP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267025" y="2261434"/>
            <a:ext cx="3935105" cy="3646206"/>
            <a:chOff x="308122" y="2084802"/>
            <a:chExt cx="4765581" cy="409193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687" y="2084802"/>
              <a:ext cx="2568947" cy="142697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22" y="2084802"/>
              <a:ext cx="2613982" cy="213145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104" y="3422692"/>
              <a:ext cx="2151599" cy="2754047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22" y="4216252"/>
              <a:ext cx="2613982" cy="1960487"/>
            </a:xfrm>
            <a:prstGeom prst="rect">
              <a:avLst/>
            </a:prstGeom>
          </p:spPr>
        </p:pic>
      </p:grpSp>
      <p:graphicFrame>
        <p:nvGraphicFramePr>
          <p:cNvPr id="10" name="資料庫圖表 9"/>
          <p:cNvGraphicFramePr/>
          <p:nvPr>
            <p:extLst>
              <p:ext uri="{D42A27DB-BD31-4B8C-83A1-F6EECF244321}">
                <p14:modId xmlns:p14="http://schemas.microsoft.com/office/powerpoint/2010/main" val="1918349675"/>
              </p:ext>
            </p:extLst>
          </p:nvPr>
        </p:nvGraphicFramePr>
        <p:xfrm>
          <a:off x="64508" y="25824"/>
          <a:ext cx="8622292" cy="1367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208028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1106" y="1715042"/>
            <a:ext cx="7690553" cy="3470672"/>
          </a:xfrm>
        </p:spPr>
        <p:txBody>
          <a:bodyPr/>
          <a:lstStyle/>
          <a:p>
            <a:r>
              <a:rPr lang="en-US" altLang="zh-TW" sz="2400" dirty="0">
                <a:latin typeface="Arial Black" panose="020B0A04020102020204" pitchFamily="34" charset="0"/>
              </a:rPr>
              <a:t>Each image compares the distance with defined category</a:t>
            </a:r>
          </a:p>
          <a:p>
            <a:r>
              <a:rPr lang="en-US" altLang="zh-TW" sz="2400" dirty="0">
                <a:latin typeface="Arial Black" panose="020B0A04020102020204" pitchFamily="34" charset="0"/>
              </a:rPr>
              <a:t>All of the images should be the same size</a:t>
            </a:r>
          </a:p>
          <a:p>
            <a:pPr marL="342900" lvl="1" indent="0">
              <a:buNone/>
            </a:pPr>
            <a:endParaRPr lang="en-US" altLang="zh-TW" sz="2400" dirty="0"/>
          </a:p>
          <a:p>
            <a:pPr marL="342900" lvl="1" indent="0">
              <a:buNone/>
            </a:pPr>
            <a:endParaRPr lang="en-US" altLang="zh-TW" sz="2400" dirty="0"/>
          </a:p>
          <a:p>
            <a:endParaRPr lang="zh-TW" altLang="en-US" sz="2800" dirty="0"/>
          </a:p>
        </p:txBody>
      </p:sp>
      <p:pic>
        <p:nvPicPr>
          <p:cNvPr id="3074" name="Picture 2" descr="http://www.graphicsfuel.com/wp-content/uploads/2012/03/folder-icon-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1" y="3207743"/>
            <a:ext cx="1222653" cy="12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graphicsfuel.com/wp-content/uploads/2012/03/folder-icon-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7" y="3207743"/>
            <a:ext cx="1222653" cy="12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graphicsfuel.com/wp-content/uploads/2012/03/folder-icon-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2" y="3207743"/>
            <a:ext cx="1222653" cy="12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raphicsfuel.com/wp-content/uploads/2012/03/folder-icon-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7" y="3207743"/>
            <a:ext cx="1222653" cy="12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群組 18"/>
          <p:cNvGrpSpPr/>
          <p:nvPr/>
        </p:nvGrpSpPr>
        <p:grpSpPr>
          <a:xfrm>
            <a:off x="1078176" y="3531608"/>
            <a:ext cx="6912885" cy="777560"/>
            <a:chOff x="1437568" y="3046030"/>
            <a:chExt cx="8944185" cy="82479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339" y="3100751"/>
              <a:ext cx="1139648" cy="770076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9598" y="3046030"/>
              <a:ext cx="1072155" cy="807094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493" y="3129215"/>
              <a:ext cx="1261166" cy="723909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568" y="3129215"/>
              <a:ext cx="985666" cy="714375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07" y="4773485"/>
            <a:ext cx="2368153" cy="1776115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0" y="4755145"/>
            <a:ext cx="9144000" cy="2002197"/>
            <a:chOff x="0" y="4463410"/>
            <a:chExt cx="12192000" cy="2396899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30763"/>
              <a:ext cx="2797100" cy="2027237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100" y="4494466"/>
              <a:ext cx="3017913" cy="2363534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13" y="4463410"/>
              <a:ext cx="3543790" cy="239459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8803" y="4727542"/>
              <a:ext cx="2833197" cy="2132767"/>
            </a:xfrm>
            <a:prstGeom prst="rect">
              <a:avLst/>
            </a:prstGeom>
          </p:spPr>
        </p:pic>
      </p:grpSp>
      <p:cxnSp>
        <p:nvCxnSpPr>
          <p:cNvPr id="21" name="直線單箭頭接點 20"/>
          <p:cNvCxnSpPr/>
          <p:nvPr/>
        </p:nvCxnSpPr>
        <p:spPr>
          <a:xfrm flipH="1" flipV="1">
            <a:off x="2121694" y="4430396"/>
            <a:ext cx="617676" cy="2084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3554078" y="4430396"/>
            <a:ext cx="131456" cy="2672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5016654" y="4436953"/>
            <a:ext cx="163993" cy="2595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6080446" y="4358911"/>
            <a:ext cx="530516" cy="2798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4" name="資料庫圖表 23"/>
          <p:cNvGraphicFramePr/>
          <p:nvPr>
            <p:extLst>
              <p:ext uri="{D42A27DB-BD31-4B8C-83A1-F6EECF244321}">
                <p14:modId xmlns:p14="http://schemas.microsoft.com/office/powerpoint/2010/main" val="454463410"/>
              </p:ext>
            </p:extLst>
          </p:nvPr>
        </p:nvGraphicFramePr>
        <p:xfrm>
          <a:off x="222778" y="-37337"/>
          <a:ext cx="8276963" cy="1422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5285479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 Black" panose="020B0A04020102020204" pitchFamily="34" charset="0"/>
              </a:rPr>
              <a:t>Timeline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620913"/>
              </p:ext>
            </p:extLst>
          </p:nvPr>
        </p:nvGraphicFramePr>
        <p:xfrm>
          <a:off x="355675" y="2074209"/>
          <a:ext cx="8478371" cy="3476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http://vignette3.wikia.nocookie.net/lego/images/c/c6/Thor_the_God.png/revision/latest?cb=2013123118293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61" y="4105988"/>
            <a:ext cx="1992159" cy="211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239431" y="4756217"/>
            <a:ext cx="1252819" cy="401410"/>
            <a:chOff x="4593021" y="4960883"/>
            <a:chExt cx="2091558" cy="346841"/>
          </a:xfrm>
        </p:grpSpPr>
        <p:cxnSp>
          <p:nvCxnSpPr>
            <p:cNvPr id="7" name="直線接點 6"/>
            <p:cNvCxnSpPr/>
            <p:nvPr/>
          </p:nvCxnSpPr>
          <p:spPr>
            <a:xfrm>
              <a:off x="4593021" y="4960883"/>
              <a:ext cx="2091558" cy="346841"/>
            </a:xfrm>
            <a:prstGeom prst="line">
              <a:avLst/>
            </a:prstGeom>
            <a:ln w="57150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V="1">
              <a:off x="4593021" y="5034455"/>
              <a:ext cx="2091558" cy="189186"/>
            </a:xfrm>
            <a:prstGeom prst="line">
              <a:avLst/>
            </a:prstGeom>
            <a:ln w="57150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燕尾形向右箭號 8"/>
          <p:cNvSpPr/>
          <p:nvPr/>
        </p:nvSpPr>
        <p:spPr>
          <a:xfrm>
            <a:off x="253064" y="3111712"/>
            <a:ext cx="8478371" cy="1390426"/>
          </a:xfrm>
          <a:prstGeom prst="notchedRightArrow">
            <a:avLst/>
          </a:prstGeom>
          <a:solidFill>
            <a:srgbClr val="FF660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橢圓 9"/>
          <p:cNvSpPr/>
          <p:nvPr/>
        </p:nvSpPr>
        <p:spPr>
          <a:xfrm>
            <a:off x="1312515" y="3633122"/>
            <a:ext cx="347606" cy="347606"/>
          </a:xfrm>
          <a:prstGeom prst="ellipse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1" name="橢圓 10"/>
          <p:cNvSpPr/>
          <p:nvPr/>
        </p:nvSpPr>
        <p:spPr>
          <a:xfrm>
            <a:off x="3894527" y="3633122"/>
            <a:ext cx="347606" cy="347606"/>
          </a:xfrm>
          <a:prstGeom prst="ellipse">
            <a:avLst/>
          </a:prstGeom>
          <a:solidFill>
            <a:srgbClr val="FFCC66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2" name="橢圓 11"/>
          <p:cNvSpPr/>
          <p:nvPr/>
        </p:nvSpPr>
        <p:spPr>
          <a:xfrm>
            <a:off x="6476539" y="3633122"/>
            <a:ext cx="347606" cy="347606"/>
          </a:xfrm>
          <a:prstGeom prst="ellipse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grpSp>
        <p:nvGrpSpPr>
          <p:cNvPr id="13" name="群組 12"/>
          <p:cNvGrpSpPr/>
          <p:nvPr/>
        </p:nvGrpSpPr>
        <p:grpSpPr>
          <a:xfrm>
            <a:off x="5088835" y="5651979"/>
            <a:ext cx="3915904" cy="1132899"/>
            <a:chOff x="1188030" y="1073427"/>
            <a:chExt cx="6288492" cy="1538080"/>
          </a:xfrm>
        </p:grpSpPr>
        <p:sp>
          <p:nvSpPr>
            <p:cNvPr id="14" name="加號 13"/>
            <p:cNvSpPr/>
            <p:nvPr/>
          </p:nvSpPr>
          <p:spPr>
            <a:xfrm>
              <a:off x="2726110" y="1386694"/>
              <a:ext cx="692181" cy="75185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等於 14"/>
            <p:cNvSpPr/>
            <p:nvPr/>
          </p:nvSpPr>
          <p:spPr>
            <a:xfrm>
              <a:off x="5226739" y="1470992"/>
              <a:ext cx="576519" cy="583258"/>
            </a:xfrm>
            <a:prstGeom prst="mathEqual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442" y="1073427"/>
              <a:ext cx="1538080" cy="153808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030" y="1073427"/>
              <a:ext cx="1538080" cy="153808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475" y="1073427"/>
              <a:ext cx="1538080" cy="1538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6929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51609" y="2676760"/>
            <a:ext cx="3967793" cy="3694176"/>
          </a:xfrm>
        </p:spPr>
        <p:txBody>
          <a:bodyPr>
            <a:noAutofit/>
          </a:bodyPr>
          <a:lstStyle/>
          <a:p>
            <a:r>
              <a:rPr lang="en-US" altLang="zh-TW" sz="2000" dirty="0">
                <a:latin typeface="Arial Black" panose="020B0A04020102020204" pitchFamily="34" charset="0"/>
              </a:rPr>
              <a:t>Model: </a:t>
            </a:r>
            <a:r>
              <a:rPr lang="en-US" altLang="zh-TW" sz="2000" dirty="0">
                <a:solidFill>
                  <a:srgbClr val="C00000"/>
                </a:solidFill>
                <a:latin typeface="Arial Black" panose="020B0A04020102020204" pitchFamily="34" charset="0"/>
              </a:rPr>
              <a:t>inception-v3</a:t>
            </a:r>
          </a:p>
          <a:p>
            <a:endParaRPr lang="en-US" altLang="zh-TW" sz="20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r>
              <a:rPr lang="en-US" altLang="zh-TW" sz="2000" dirty="0">
                <a:latin typeface="Arial Black" panose="020B0A04020102020204" pitchFamily="34" charset="0"/>
              </a:rPr>
              <a:t>classify images into </a:t>
            </a:r>
            <a:r>
              <a:rPr lang="en-US" altLang="zh-TW" sz="2000" dirty="0">
                <a:solidFill>
                  <a:srgbClr val="C00000"/>
                </a:solidFill>
                <a:latin typeface="Arial Black" panose="020B0A04020102020204" pitchFamily="34" charset="0"/>
              </a:rPr>
              <a:t>1000 classes </a:t>
            </a:r>
            <a:r>
              <a:rPr lang="en-US" altLang="zh-TW" sz="2000" dirty="0">
                <a:latin typeface="Arial Black" panose="020B0A04020102020204" pitchFamily="34" charset="0"/>
              </a:rPr>
              <a:t>in Python</a:t>
            </a:r>
          </a:p>
          <a:p>
            <a:endParaRPr lang="en-US" altLang="zh-TW" sz="2000" dirty="0">
              <a:latin typeface="Arial Black" panose="020B0A04020102020204" pitchFamily="34" charset="0"/>
            </a:endParaRPr>
          </a:p>
          <a:p>
            <a:r>
              <a:rPr lang="en-US" altLang="zh-TW" sz="2000" dirty="0">
                <a:latin typeface="Arial Black" panose="020B0A04020102020204" pitchFamily="34" charset="0"/>
              </a:rPr>
              <a:t>achieve reasonable performance on hard visual recognition tasks</a:t>
            </a:r>
          </a:p>
          <a:p>
            <a:pPr marL="0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圖表 9"/>
          <p:cNvGraphicFramePr/>
          <p:nvPr>
            <p:extLst>
              <p:ext uri="{D42A27DB-BD31-4B8C-83A1-F6EECF244321}">
                <p14:modId xmlns:p14="http://schemas.microsoft.com/office/powerpoint/2010/main" val="1813973611"/>
              </p:ext>
            </p:extLst>
          </p:nvPr>
        </p:nvGraphicFramePr>
        <p:xfrm>
          <a:off x="204692" y="2417563"/>
          <a:ext cx="4500957" cy="400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橢圓 10"/>
          <p:cNvSpPr/>
          <p:nvPr/>
        </p:nvSpPr>
        <p:spPr>
          <a:xfrm>
            <a:off x="2995630" y="5884546"/>
            <a:ext cx="1555979" cy="538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4067743853"/>
              </p:ext>
            </p:extLst>
          </p:nvPr>
        </p:nvGraphicFramePr>
        <p:xfrm>
          <a:off x="174432" y="246353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727050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內容版面配置區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381064"/>
              </p:ext>
            </p:extLst>
          </p:nvPr>
        </p:nvGraphicFramePr>
        <p:xfrm>
          <a:off x="457200" y="1858446"/>
          <a:ext cx="6953250" cy="460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標題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6953250" cy="1223963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Time</a:t>
            </a:r>
            <a:endParaRPr lang="en-US" altLang="zh-TW" dirty="0">
              <a:latin typeface="Showcard Gothic" panose="04020904020102020604" pitchFamily="82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88688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1" y="2841419"/>
            <a:ext cx="2497517" cy="35314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872" y="2921882"/>
            <a:ext cx="4555393" cy="504081"/>
          </a:xfrm>
          <a:prstGeom prst="rect">
            <a:avLst/>
          </a:prstGeom>
        </p:spPr>
      </p:pic>
      <p:graphicFrame>
        <p:nvGraphicFramePr>
          <p:cNvPr id="12" name="圖表 11"/>
          <p:cNvGraphicFramePr/>
          <p:nvPr>
            <p:extLst>
              <p:ext uri="{D42A27DB-BD31-4B8C-83A1-F6EECF244321}">
                <p14:modId xmlns:p14="http://schemas.microsoft.com/office/powerpoint/2010/main" val="160035496"/>
              </p:ext>
            </p:extLst>
          </p:nvPr>
        </p:nvGraphicFramePr>
        <p:xfrm>
          <a:off x="2770346" y="3500047"/>
          <a:ext cx="6132443" cy="2648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橢圓 5"/>
          <p:cNvSpPr/>
          <p:nvPr/>
        </p:nvSpPr>
        <p:spPr>
          <a:xfrm>
            <a:off x="8289759" y="3950237"/>
            <a:ext cx="854242" cy="538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4288659689"/>
              </p:ext>
            </p:extLst>
          </p:nvPr>
        </p:nvGraphicFramePr>
        <p:xfrm>
          <a:off x="0" y="185346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矩形 1"/>
          <p:cNvSpPr/>
          <p:nvPr/>
        </p:nvSpPr>
        <p:spPr>
          <a:xfrm>
            <a:off x="508592" y="1900820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TW" sz="2000" dirty="0" smtClean="0">
                <a:latin typeface="Arial Black" panose="020B0A04020102020204" pitchFamily="34" charset="0"/>
              </a:rPr>
              <a:t>Case1: Simple test</a:t>
            </a:r>
            <a:endParaRPr lang="en-US" altLang="zh-TW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7880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圖表 11"/>
          <p:cNvGraphicFramePr/>
          <p:nvPr>
            <p:extLst>
              <p:ext uri="{D42A27DB-BD31-4B8C-83A1-F6EECF244321}">
                <p14:modId xmlns:p14="http://schemas.microsoft.com/office/powerpoint/2010/main" val="2483686005"/>
              </p:ext>
            </p:extLst>
          </p:nvPr>
        </p:nvGraphicFramePr>
        <p:xfrm>
          <a:off x="2832653" y="3512438"/>
          <a:ext cx="6132443" cy="2648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5" y="3104228"/>
            <a:ext cx="2591007" cy="33423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58" y="2975203"/>
            <a:ext cx="4936386" cy="429943"/>
          </a:xfrm>
          <a:prstGeom prst="rect">
            <a:avLst/>
          </a:prstGeom>
        </p:spPr>
      </p:pic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248205347"/>
              </p:ext>
            </p:extLst>
          </p:nvPr>
        </p:nvGraphicFramePr>
        <p:xfrm>
          <a:off x="404710" y="349953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矩形 8"/>
          <p:cNvSpPr/>
          <p:nvPr/>
        </p:nvSpPr>
        <p:spPr>
          <a:xfrm>
            <a:off x="508592" y="1900820"/>
            <a:ext cx="2673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TW" sz="2000" dirty="0" smtClean="0">
                <a:latin typeface="Arial Black" panose="020B0A04020102020204" pitchFamily="34" charset="0"/>
              </a:rPr>
              <a:t>Case2: close shot</a:t>
            </a:r>
            <a:endParaRPr lang="en-US" altLang="zh-TW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372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圖表 11"/>
          <p:cNvGraphicFramePr/>
          <p:nvPr>
            <p:extLst>
              <p:ext uri="{D42A27DB-BD31-4B8C-83A1-F6EECF244321}">
                <p14:modId xmlns:p14="http://schemas.microsoft.com/office/powerpoint/2010/main" val="1778582743"/>
              </p:ext>
            </p:extLst>
          </p:nvPr>
        </p:nvGraphicFramePr>
        <p:xfrm>
          <a:off x="3291841" y="3717237"/>
          <a:ext cx="5514230" cy="2384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8" y="2629339"/>
            <a:ext cx="2950350" cy="39180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27" y="2731562"/>
            <a:ext cx="3818947" cy="565049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71077" y="4242307"/>
            <a:ext cx="1128007" cy="538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aphicFrame>
        <p:nvGraphicFramePr>
          <p:cNvPr id="8" name="資料庫圖表 7"/>
          <p:cNvGraphicFramePr/>
          <p:nvPr>
            <p:extLst>
              <p:ext uri="{D42A27DB-BD31-4B8C-83A1-F6EECF244321}">
                <p14:modId xmlns:p14="http://schemas.microsoft.com/office/powerpoint/2010/main" val="3656854016"/>
              </p:ext>
            </p:extLst>
          </p:nvPr>
        </p:nvGraphicFramePr>
        <p:xfrm>
          <a:off x="248478" y="308603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矩形 8"/>
          <p:cNvSpPr/>
          <p:nvPr/>
        </p:nvSpPr>
        <p:spPr>
          <a:xfrm>
            <a:off x="508592" y="1900820"/>
            <a:ext cx="2523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TW" sz="2000" dirty="0" smtClean="0">
                <a:latin typeface="Arial Black" panose="020B0A04020102020204" pitchFamily="34" charset="0"/>
              </a:rPr>
              <a:t>Case2: long shot</a:t>
            </a:r>
            <a:endParaRPr lang="en-US" altLang="zh-TW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303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圖表 11"/>
          <p:cNvGraphicFramePr/>
          <p:nvPr>
            <p:extLst>
              <p:ext uri="{D42A27DB-BD31-4B8C-83A1-F6EECF244321}">
                <p14:modId xmlns:p14="http://schemas.microsoft.com/office/powerpoint/2010/main" val="3625051168"/>
              </p:ext>
            </p:extLst>
          </p:nvPr>
        </p:nvGraphicFramePr>
        <p:xfrm>
          <a:off x="2259588" y="2399305"/>
          <a:ext cx="5741412" cy="2212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5" y="2581049"/>
            <a:ext cx="1628973" cy="162897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25" y="4534727"/>
            <a:ext cx="1547963" cy="1913282"/>
          </a:xfrm>
          <a:prstGeom prst="rect">
            <a:avLst/>
          </a:prstGeom>
        </p:spPr>
      </p:pic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955095565"/>
              </p:ext>
            </p:extLst>
          </p:nvPr>
        </p:nvGraphicFramePr>
        <p:xfrm>
          <a:off x="2480508" y="4630444"/>
          <a:ext cx="5520492" cy="2221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074" name="Picture 2" descr="http://vignette1.wikia.nocookie.net/shop-heroes/images/7/74/Buckler.png/revision/latest?cb=201512091751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077" y="1632843"/>
            <a:ext cx="1336174" cy="13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312342395"/>
              </p:ext>
            </p:extLst>
          </p:nvPr>
        </p:nvGraphicFramePr>
        <p:xfrm>
          <a:off x="109288" y="239368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矩形 9"/>
          <p:cNvSpPr/>
          <p:nvPr/>
        </p:nvSpPr>
        <p:spPr>
          <a:xfrm>
            <a:off x="508592" y="1900820"/>
            <a:ext cx="2070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TW" sz="2000" dirty="0" smtClean="0">
                <a:latin typeface="Arial Black" panose="020B0A04020102020204" pitchFamily="34" charset="0"/>
              </a:rPr>
              <a:t>Case3: shape</a:t>
            </a:r>
            <a:endParaRPr lang="en-US" altLang="zh-TW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2762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gpht.com/m75a1vOOQsbQ3iwQzrHRVY9zhliIcZbXcPhIZCpcJAQmHLH5u4GVV9mq8RdZZvueJMr8=w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019" y="5268600"/>
            <a:ext cx="849338" cy="8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4" y="4647915"/>
            <a:ext cx="2448573" cy="1885401"/>
          </a:xfrm>
          <a:prstGeom prst="rect">
            <a:avLst/>
          </a:prstGeom>
        </p:spPr>
      </p:pic>
      <p:graphicFrame>
        <p:nvGraphicFramePr>
          <p:cNvPr id="10" name="圖表 9"/>
          <p:cNvGraphicFramePr/>
          <p:nvPr>
            <p:extLst>
              <p:ext uri="{D42A27DB-BD31-4B8C-83A1-F6EECF244321}">
                <p14:modId xmlns:p14="http://schemas.microsoft.com/office/powerpoint/2010/main" val="1401237436"/>
              </p:ext>
            </p:extLst>
          </p:nvPr>
        </p:nvGraphicFramePr>
        <p:xfrm>
          <a:off x="3015445" y="4572502"/>
          <a:ext cx="4886599" cy="2102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資料庫圖表 10"/>
          <p:cNvGraphicFramePr/>
          <p:nvPr>
            <p:extLst>
              <p:ext uri="{D42A27DB-BD31-4B8C-83A1-F6EECF244321}">
                <p14:modId xmlns:p14="http://schemas.microsoft.com/office/powerpoint/2010/main" val="396138463"/>
              </p:ext>
            </p:extLst>
          </p:nvPr>
        </p:nvGraphicFramePr>
        <p:xfrm>
          <a:off x="404710" y="295371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4" y="2507447"/>
            <a:ext cx="2443051" cy="1866758"/>
          </a:xfrm>
          <a:prstGeom prst="rect">
            <a:avLst/>
          </a:prstGeom>
        </p:spPr>
      </p:pic>
      <p:graphicFrame>
        <p:nvGraphicFramePr>
          <p:cNvPr id="14" name="圖表 13"/>
          <p:cNvGraphicFramePr/>
          <p:nvPr>
            <p:extLst>
              <p:ext uri="{D42A27DB-BD31-4B8C-83A1-F6EECF244321}">
                <p14:modId xmlns:p14="http://schemas.microsoft.com/office/powerpoint/2010/main" val="538165483"/>
              </p:ext>
            </p:extLst>
          </p:nvPr>
        </p:nvGraphicFramePr>
        <p:xfrm>
          <a:off x="2659397" y="2541226"/>
          <a:ext cx="5598697" cy="206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1026" name="Picture 2" descr="http://www.picgifs.com/graphics/f/fountain/graphics-fountain-625229.gif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019" y="1883009"/>
            <a:ext cx="1086997" cy="10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08592" y="1900820"/>
            <a:ext cx="2462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TW" sz="2000" dirty="0" smtClean="0">
                <a:latin typeface="Arial Black" panose="020B0A04020102020204" pitchFamily="34" charset="0"/>
              </a:rPr>
              <a:t>Case4: Art Style</a:t>
            </a:r>
            <a:endParaRPr lang="en-US" altLang="zh-TW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1434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91025" y="2127995"/>
            <a:ext cx="8053945" cy="411806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zh-TW" sz="2400" dirty="0">
                <a:latin typeface="Arial Black" panose="020B0A04020102020204" pitchFamily="34" charset="0"/>
                <a:ea typeface="微軟正黑體" panose="020B0604030504040204" pitchFamily="34" charset="-120"/>
              </a:rPr>
              <a:t> close shot &amp; long shot</a:t>
            </a:r>
          </a:p>
          <a:p>
            <a:pPr marL="342900" indent="-342900">
              <a:buAutoNum type="arabicPeriod"/>
            </a:pPr>
            <a:r>
              <a:rPr lang="en-US" altLang="zh-TW" sz="2400" dirty="0">
                <a:latin typeface="Arial Black" panose="020B0A04020102020204" pitchFamily="34" charset="0"/>
                <a:ea typeface="微軟正黑體" panose="020B0604030504040204" pitchFamily="34" charset="-120"/>
              </a:rPr>
              <a:t> shape</a:t>
            </a:r>
          </a:p>
          <a:p>
            <a:pPr marL="342900" indent="-342900">
              <a:buAutoNum type="arabicPeriod"/>
            </a:pPr>
            <a:r>
              <a:rPr lang="en-US" altLang="zh-TW" sz="2400" dirty="0">
                <a:latin typeface="Arial Black" panose="020B0A04020102020204" pitchFamily="34" charset="0"/>
                <a:ea typeface="微軟正黑體" panose="020B0604030504040204" pitchFamily="34" charset="-120"/>
              </a:rPr>
              <a:t> Art style</a:t>
            </a:r>
          </a:p>
          <a:p>
            <a:pPr marL="342900" indent="-342900">
              <a:buAutoNum type="arabicPeriod"/>
            </a:pPr>
            <a:r>
              <a:rPr lang="en-US" altLang="zh-TW" sz="2400" dirty="0">
                <a:latin typeface="Arial Black" panose="020B0A04020102020204" pitchFamily="34" charset="0"/>
                <a:ea typeface="微軟正黑體" panose="020B0604030504040204" pitchFamily="34" charset="-120"/>
              </a:rPr>
              <a:t> when it’s not in 1000 classes 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</a:rPr>
              <a:t>set threshold: score &gt;= 0.5 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30% data </a:t>
            </a:r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</a:rPr>
              <a:t>left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137111509"/>
              </p:ext>
            </p:extLst>
          </p:nvPr>
        </p:nvGraphicFramePr>
        <p:xfrm>
          <a:off x="0" y="327157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11432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37672" y="2226469"/>
            <a:ext cx="7541315" cy="2077829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>
                <a:latin typeface="Arial Black" panose="020B0A04020102020204" pitchFamily="34" charset="0"/>
                <a:ea typeface="微軟正黑體" panose="020B0604030504040204" pitchFamily="34" charset="-120"/>
              </a:rPr>
              <a:t>Solution 1: train the model</a:t>
            </a: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1170190" y="2756804"/>
            <a:ext cx="2780018" cy="170546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Time</a:t>
            </a:r>
          </a:p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Data volumes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0630" y="5000951"/>
            <a:ext cx="6905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Arial Black" panose="020B0A04020102020204" pitchFamily="34" charset="0"/>
                <a:ea typeface="微軟正黑體" panose="020B0604030504040204" pitchFamily="34" charset="-120"/>
              </a:rPr>
              <a:t>Solution 2:  extract features &amp; cluster</a:t>
            </a:r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869297505"/>
              </p:ext>
            </p:extLst>
          </p:nvPr>
        </p:nvGraphicFramePr>
        <p:xfrm>
          <a:off x="0" y="244991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218851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/>
          <p:cNvSpPr>
            <a:spLocks noGrp="1"/>
          </p:cNvSpPr>
          <p:nvPr>
            <p:ph idx="1"/>
          </p:nvPr>
        </p:nvSpPr>
        <p:spPr>
          <a:xfrm>
            <a:off x="140677" y="5759633"/>
            <a:ext cx="8741664" cy="1000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4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Use</a:t>
            </a:r>
            <a:r>
              <a:rPr lang="zh-TW" altLang="en-US" sz="24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Arial Black" panose="020B0A04020102020204" pitchFamily="34" charset="0"/>
                <a:ea typeface="微軟正黑體" panose="020B0604030504040204" pitchFamily="34" charset="-120"/>
              </a:rPr>
              <a:t>4096-D activations </a:t>
            </a:r>
          </a:p>
          <a:p>
            <a:pPr marL="0" indent="0" algn="ctr">
              <a:buNone/>
            </a:pPr>
            <a:r>
              <a:rPr lang="en-US" altLang="zh-TW" sz="2400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as </a:t>
            </a:r>
            <a:r>
              <a:rPr lang="en-US" altLang="zh-TW" sz="2400" dirty="0">
                <a:latin typeface="Arial Black" panose="020B0A04020102020204" pitchFamily="34" charset="0"/>
                <a:ea typeface="微軟正黑體" panose="020B0604030504040204" pitchFamily="34" charset="-120"/>
              </a:rPr>
              <a:t>image features</a:t>
            </a:r>
          </a:p>
        </p:txBody>
      </p:sp>
      <p:pic>
        <p:nvPicPr>
          <p:cNvPr id="1026" name="Picture 2" descr="http://www.cc.gatech.edu/~hays/compvision/proj6/deepNetVis_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66" y="1796680"/>
            <a:ext cx="7420476" cy="34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400319" y="1796680"/>
            <a:ext cx="433137" cy="1710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4177810221"/>
              </p:ext>
            </p:extLst>
          </p:nvPr>
        </p:nvGraphicFramePr>
        <p:xfrm>
          <a:off x="0" y="358943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003831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31517" y="2255408"/>
            <a:ext cx="7541315" cy="3232599"/>
          </a:xfrm>
        </p:spPr>
        <p:txBody>
          <a:bodyPr>
            <a:noAutofit/>
          </a:bodyPr>
          <a:lstStyle/>
          <a:p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</a:rPr>
              <a:t>Portrait</a:t>
            </a:r>
          </a:p>
          <a:p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</a:rPr>
              <a:t>Arch</a:t>
            </a:r>
          </a:p>
          <a:p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</a:rPr>
              <a:t>Building</a:t>
            </a:r>
          </a:p>
          <a:p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</a:rPr>
              <a:t>Round</a:t>
            </a:r>
          </a:p>
          <a:p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</a:rPr>
              <a:t>Street</a:t>
            </a:r>
          </a:p>
          <a:p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</a:rPr>
              <a:t>Ship &amp; water</a:t>
            </a:r>
          </a:p>
          <a:p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</a:rPr>
              <a:t>Nude</a:t>
            </a:r>
          </a:p>
          <a:p>
            <a:r>
              <a:rPr lang="en-US" altLang="zh-TW" sz="2000" dirty="0">
                <a:latin typeface="Arial Black" panose="020B0A04020102020204" pitchFamily="34" charset="0"/>
                <a:ea typeface="微軟正黑體" panose="020B0604030504040204" pitchFamily="34" charset="-120"/>
              </a:rPr>
              <a:t>Dress</a:t>
            </a:r>
          </a:p>
          <a:p>
            <a:pPr lvl="1"/>
            <a:endParaRPr lang="en-US" altLang="zh-TW" sz="18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403469" y="2372397"/>
            <a:ext cx="5575885" cy="2917983"/>
            <a:chOff x="2900602" y="2343458"/>
            <a:chExt cx="5575885" cy="2917983"/>
          </a:xfrm>
        </p:grpSpPr>
        <p:pic>
          <p:nvPicPr>
            <p:cNvPr id="3076" name="Picture 4" descr="https://scontent-tpe1-1.xx.fbcdn.net/v/t34.0-12/13281708_10206217514572322_1107772244_n.jpg?oh=6434579832b9e4b20a0fb1499e939372&amp;oe=5742E4C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407" y="2343458"/>
              <a:ext cx="1394401" cy="1467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scontent-tpe1-1.xx.fbcdn.net/v/t34.0-12/13278115_10206217515812353_471520288_n.jpg?oh=a9907be349d28cfa25e08a1520e28823&amp;oe=5742961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932" y="2343458"/>
              <a:ext cx="1400277" cy="147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scontent-tpe1-1.xx.fbcdn.net/v/t34.0-12/13281843_10206217516452369_575407964_n.jpg?oh=c4d2f5501d2647020337e3fee01cb5ff&amp;oe=5742D4A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210" y="2343458"/>
              <a:ext cx="1400277" cy="147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https://scontent-tpe1-1.xx.fbcdn.net/v/t34.0-12/13282149_10206217517252389_1612640579_n.jpg?oh=12586aad5d60b0bc29de38151abb9b80&amp;oe=574290C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655" y="3798416"/>
              <a:ext cx="1389743" cy="146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https://scontent-tpe1-1.xx.fbcdn.net/v/t34.0-12/13275921_10206217517572397_2021265774_n.jpg?oh=28c46fae1ad20ee64f686069b27b5586&amp;oe=57429D5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0056" y="3798416"/>
              <a:ext cx="1389743" cy="146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https://scontent-tpe1-1.xx.fbcdn.net/v/t34.0-12/13249532_10206217517772402_1304822024_n.jpg?oh=b17be4627e32a3df5a6ce3b46c238022&amp;oe=57427EC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203" y="3791025"/>
              <a:ext cx="1382649" cy="1455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https://scontent-tpe1-1.xx.fbcdn.net/v/t34.0-12/13250392_10206217542853029_2067259378_n.jpg?oh=9247592886facae5d1d88d0574521c5d&amp;oe=5742734C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416" y="3791025"/>
              <a:ext cx="1391463" cy="146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https://scontent-tpe1-1.xx.fbcdn.net/v/t34.0-12/13249354_10206217548973182_363043726_n.jpg?oh=e983e1fbc3763abedcb3bad862afa4f4&amp;oe=57426EC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0602" y="2346551"/>
              <a:ext cx="1397339" cy="1471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5" name="資料庫圖表 14"/>
          <p:cNvGraphicFramePr/>
          <p:nvPr>
            <p:extLst>
              <p:ext uri="{D42A27DB-BD31-4B8C-83A1-F6EECF244321}">
                <p14:modId xmlns:p14="http://schemas.microsoft.com/office/powerpoint/2010/main" val="3409571691"/>
              </p:ext>
            </p:extLst>
          </p:nvPr>
        </p:nvGraphicFramePr>
        <p:xfrm>
          <a:off x="131517" y="299984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0839638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 Black" panose="020B0A04020102020204" pitchFamily="34" charset="0"/>
              </a:rPr>
              <a:t>Timeline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355675" y="1683831"/>
            <a:ext cx="8478371" cy="3866443"/>
            <a:chOff x="355675" y="1683831"/>
            <a:chExt cx="8478371" cy="3866443"/>
          </a:xfrm>
        </p:grpSpPr>
        <p:grpSp>
          <p:nvGrpSpPr>
            <p:cNvPr id="3" name="群組 2"/>
            <p:cNvGrpSpPr/>
            <p:nvPr/>
          </p:nvGrpSpPr>
          <p:grpSpPr>
            <a:xfrm>
              <a:off x="355675" y="1683831"/>
              <a:ext cx="8478371" cy="3866443"/>
              <a:chOff x="355675" y="1683831"/>
              <a:chExt cx="8478371" cy="3866443"/>
            </a:xfrm>
          </p:grpSpPr>
          <p:sp>
            <p:nvSpPr>
              <p:cNvPr id="4" name="燕尾形向右箭號 3"/>
              <p:cNvSpPr/>
              <p:nvPr/>
            </p:nvSpPr>
            <p:spPr>
              <a:xfrm>
                <a:off x="355675" y="3117028"/>
                <a:ext cx="8478371" cy="1390426"/>
              </a:xfrm>
              <a:prstGeom prst="notchedRightArrow">
                <a:avLst/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" name="手繪多邊形 5"/>
              <p:cNvSpPr/>
              <p:nvPr/>
            </p:nvSpPr>
            <p:spPr>
              <a:xfrm>
                <a:off x="356561" y="2074209"/>
                <a:ext cx="2287669" cy="1390426"/>
              </a:xfrm>
              <a:custGeom>
                <a:avLst/>
                <a:gdLst>
                  <a:gd name="connsiteX0" fmla="*/ 0 w 2287669"/>
                  <a:gd name="connsiteY0" fmla="*/ 0 h 1390426"/>
                  <a:gd name="connsiteX1" fmla="*/ 2287669 w 2287669"/>
                  <a:gd name="connsiteY1" fmla="*/ 0 h 1390426"/>
                  <a:gd name="connsiteX2" fmla="*/ 2287669 w 2287669"/>
                  <a:gd name="connsiteY2" fmla="*/ 1390426 h 1390426"/>
                  <a:gd name="connsiteX3" fmla="*/ 0 w 2287669"/>
                  <a:gd name="connsiteY3" fmla="*/ 1390426 h 1390426"/>
                  <a:gd name="connsiteX4" fmla="*/ 0 w 2287669"/>
                  <a:gd name="connsiteY4" fmla="*/ 0 h 1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7669" h="1390426">
                    <a:moveTo>
                      <a:pt x="0" y="0"/>
                    </a:moveTo>
                    <a:lnTo>
                      <a:pt x="2287669" y="0"/>
                    </a:lnTo>
                    <a:lnTo>
                      <a:pt x="2287669" y="1390426"/>
                    </a:lnTo>
                    <a:lnTo>
                      <a:pt x="0" y="1390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0904" tIns="120904" rIns="120904" bIns="120904" numCol="1" spcCol="1270" anchor="b" anchorCtr="1">
                <a:noAutofit/>
              </a:bodyPr>
              <a:lstStyle/>
              <a:p>
                <a:pPr lvl="0" algn="l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700" kern="1200" dirty="0"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ETL</a:t>
                </a:r>
                <a:endParaRPr lang="zh-TW" altLang="en-US" sz="1700" kern="12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altLang="zh-TW" sz="1300" kern="1200" dirty="0"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Extract</a:t>
                </a:r>
                <a:endParaRPr lang="zh-TW" altLang="en-US" sz="1300" kern="12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altLang="zh-TW" sz="1300" kern="1200" dirty="0"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Transform</a:t>
                </a:r>
                <a:endParaRPr lang="zh-TW" altLang="en-US" sz="1300" kern="12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altLang="zh-TW" sz="1300" kern="1200" dirty="0"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Load</a:t>
                </a:r>
                <a:endParaRPr lang="zh-TW" altLang="en-US" sz="1300" kern="12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1326593" y="3638438"/>
                <a:ext cx="347606" cy="3476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21" name="手繪多邊形 20"/>
              <p:cNvSpPr/>
              <p:nvPr/>
            </p:nvSpPr>
            <p:spPr>
              <a:xfrm>
                <a:off x="2758614" y="4159848"/>
                <a:ext cx="2824654" cy="1390426"/>
              </a:xfrm>
              <a:custGeom>
                <a:avLst/>
                <a:gdLst>
                  <a:gd name="connsiteX0" fmla="*/ 0 w 2824654"/>
                  <a:gd name="connsiteY0" fmla="*/ 0 h 1390426"/>
                  <a:gd name="connsiteX1" fmla="*/ 2824654 w 2824654"/>
                  <a:gd name="connsiteY1" fmla="*/ 0 h 1390426"/>
                  <a:gd name="connsiteX2" fmla="*/ 2824654 w 2824654"/>
                  <a:gd name="connsiteY2" fmla="*/ 1390426 h 1390426"/>
                  <a:gd name="connsiteX3" fmla="*/ 0 w 2824654"/>
                  <a:gd name="connsiteY3" fmla="*/ 1390426 h 1390426"/>
                  <a:gd name="connsiteX4" fmla="*/ 0 w 2824654"/>
                  <a:gd name="connsiteY4" fmla="*/ 0 h 1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4654" h="1390426">
                    <a:moveTo>
                      <a:pt x="0" y="0"/>
                    </a:moveTo>
                    <a:lnTo>
                      <a:pt x="2824654" y="0"/>
                    </a:lnTo>
                    <a:lnTo>
                      <a:pt x="2824654" y="1390426"/>
                    </a:lnTo>
                    <a:lnTo>
                      <a:pt x="0" y="1390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0904" tIns="120904" rIns="120904" bIns="120904" numCol="1" spcCol="1270" anchor="t" anchorCtr="1">
                <a:noAutofit/>
              </a:bodyPr>
              <a:lstStyle/>
              <a:p>
                <a:pPr lvl="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kern="1200" dirty="0">
                    <a:latin typeface="Arial Black" panose="020B0A04020102020204" pitchFamily="34" charset="0"/>
                  </a:rPr>
                  <a:t>Analysis</a:t>
                </a:r>
                <a:endParaRPr lang="zh-TW" altLang="en-US" sz="2200" kern="1200" dirty="0">
                  <a:latin typeface="Arial Black" panose="020B0A04020102020204" pitchFamily="34" charset="0"/>
                </a:endParaRPr>
              </a:p>
              <a:p>
                <a:pPr marL="171450" lvl="1" indent="-171450" algn="l" defTabSz="75565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700" strike="noStrike" kern="12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Text </a:t>
                </a:r>
                <a:r>
                  <a:rPr lang="en-US" sz="1700" strike="noStrike" kern="1200" dirty="0">
                    <a:solidFill>
                      <a:schemeClr val="tx1"/>
                    </a:solidFill>
                    <a:effectLst/>
                    <a:latin typeface="Arial Black" panose="020B0A04020102020204" pitchFamily="34" charset="0"/>
                  </a:rPr>
                  <a:t>Mining</a:t>
                </a:r>
                <a:endParaRPr lang="zh-TW" altLang="en-US" sz="1700" strike="noStrike" kern="1200" dirty="0">
                  <a:solidFill>
                    <a:schemeClr val="tx1"/>
                  </a:solidFill>
                  <a:effectLst/>
                  <a:latin typeface="Arial Black" panose="020B0A04020102020204" pitchFamily="34" charset="0"/>
                </a:endParaRPr>
              </a:p>
              <a:p>
                <a:pPr marL="171450" lvl="1" indent="-171450" algn="l" defTabSz="75565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700" kern="12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Color</a:t>
                </a:r>
              </a:p>
              <a:p>
                <a:pPr marL="171450" lvl="1" indent="-171450" algn="l" defTabSz="75565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700" kern="1200" dirty="0">
                    <a:latin typeface="Arial Black" panose="020B0A04020102020204" pitchFamily="34" charset="0"/>
                  </a:rPr>
                  <a:t>Style</a:t>
                </a:r>
              </a:p>
              <a:p>
                <a:pPr marL="171450" lvl="1" indent="-171450" algn="l" defTabSz="75565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700" kern="1200" dirty="0" smtClean="0">
                    <a:latin typeface="Arial Black" panose="020B0A04020102020204" pitchFamily="34" charset="0"/>
                  </a:rPr>
                  <a:t>Scene</a:t>
                </a:r>
                <a:endParaRPr lang="en-US" sz="1700" kern="12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3997138" y="3638438"/>
                <a:ext cx="347606" cy="347606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23" name="手繪多邊形 22"/>
              <p:cNvSpPr/>
              <p:nvPr/>
            </p:nvSpPr>
            <p:spPr>
              <a:xfrm>
                <a:off x="5871455" y="1683831"/>
                <a:ext cx="2287669" cy="1390426"/>
              </a:xfrm>
              <a:custGeom>
                <a:avLst/>
                <a:gdLst>
                  <a:gd name="connsiteX0" fmla="*/ 0 w 2287669"/>
                  <a:gd name="connsiteY0" fmla="*/ 0 h 1390426"/>
                  <a:gd name="connsiteX1" fmla="*/ 2287669 w 2287669"/>
                  <a:gd name="connsiteY1" fmla="*/ 0 h 1390426"/>
                  <a:gd name="connsiteX2" fmla="*/ 2287669 w 2287669"/>
                  <a:gd name="connsiteY2" fmla="*/ 1390426 h 1390426"/>
                  <a:gd name="connsiteX3" fmla="*/ 0 w 2287669"/>
                  <a:gd name="connsiteY3" fmla="*/ 1390426 h 1390426"/>
                  <a:gd name="connsiteX4" fmla="*/ 0 w 2287669"/>
                  <a:gd name="connsiteY4" fmla="*/ 0 h 1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7669" h="1390426">
                    <a:moveTo>
                      <a:pt x="0" y="0"/>
                    </a:moveTo>
                    <a:lnTo>
                      <a:pt x="2287669" y="0"/>
                    </a:lnTo>
                    <a:lnTo>
                      <a:pt x="2287669" y="1390426"/>
                    </a:lnTo>
                    <a:lnTo>
                      <a:pt x="0" y="1390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170688" bIns="170688" numCol="1" spcCol="1270" anchor="b" anchorCtr="1">
                <a:noAutofit/>
              </a:bodyPr>
              <a:lstStyle/>
              <a:p>
                <a:pPr lvl="0" algn="l" defTabSz="10668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00B0F0"/>
                    </a:solidFill>
                    <a:latin typeface="Arial Black" panose="020B0A04020102020204" pitchFamily="34" charset="0"/>
                  </a:rPr>
                  <a:t>Create Art!</a:t>
                </a:r>
                <a:endParaRPr lang="en-US" sz="2400" kern="1200" dirty="0">
                  <a:solidFill>
                    <a:srgbClr val="00B0F0"/>
                  </a:solidFill>
                  <a:latin typeface="Arial Black" panose="020B0A04020102020204" pitchFamily="34" charset="0"/>
                </a:endParaRPr>
              </a:p>
              <a:p>
                <a:pPr marL="228600" lvl="1" indent="-228600" algn="l" defTabSz="8890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kern="1200" dirty="0" smtClean="0">
                    <a:solidFill>
                      <a:srgbClr val="00B0F0"/>
                    </a:solidFill>
                    <a:latin typeface="Arial Black" panose="020B0A04020102020204" pitchFamily="34" charset="0"/>
                  </a:rPr>
                  <a:t>Neural Art</a:t>
                </a:r>
                <a:endParaRPr lang="en-US" sz="2000" kern="1200" dirty="0">
                  <a:solidFill>
                    <a:srgbClr val="00B0F0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6667684" y="3638438"/>
                <a:ext cx="347606" cy="3476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</p:grpSp>
        <p:grpSp>
          <p:nvGrpSpPr>
            <p:cNvPr id="17" name="群組 16"/>
            <p:cNvGrpSpPr/>
            <p:nvPr/>
          </p:nvGrpSpPr>
          <p:grpSpPr>
            <a:xfrm>
              <a:off x="3455040" y="4762848"/>
              <a:ext cx="1568669" cy="260131"/>
              <a:chOff x="4593021" y="4960883"/>
              <a:chExt cx="2091558" cy="346841"/>
            </a:xfrm>
          </p:grpSpPr>
          <p:cxnSp>
            <p:nvCxnSpPr>
              <p:cNvPr id="18" name="直線接點 17"/>
              <p:cNvCxnSpPr/>
              <p:nvPr/>
            </p:nvCxnSpPr>
            <p:spPr>
              <a:xfrm>
                <a:off x="4593021" y="4960883"/>
                <a:ext cx="2091558" cy="346841"/>
              </a:xfrm>
              <a:prstGeom prst="line">
                <a:avLst/>
              </a:prstGeom>
              <a:ln w="57150" cmpd="sng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/>
              <p:cNvCxnSpPr/>
              <p:nvPr/>
            </p:nvCxnSpPr>
            <p:spPr>
              <a:xfrm flipV="1">
                <a:off x="4593021" y="5034455"/>
                <a:ext cx="2091558" cy="189186"/>
              </a:xfrm>
              <a:prstGeom prst="line">
                <a:avLst/>
              </a:prstGeom>
              <a:ln w="57150" cmpd="sng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燕尾形向右箭號 7"/>
            <p:cNvSpPr/>
            <p:nvPr/>
          </p:nvSpPr>
          <p:spPr>
            <a:xfrm>
              <a:off x="355675" y="3132653"/>
              <a:ext cx="8478371" cy="1390426"/>
            </a:xfrm>
            <a:prstGeom prst="notchedRightArrow">
              <a:avLst/>
            </a:prstGeom>
            <a:solidFill>
              <a:srgbClr val="FF6600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橢圓 8"/>
            <p:cNvSpPr/>
            <p:nvPr/>
          </p:nvSpPr>
          <p:spPr>
            <a:xfrm>
              <a:off x="1415126" y="3654063"/>
              <a:ext cx="347606" cy="347606"/>
            </a:xfrm>
            <a:prstGeom prst="ellipse">
              <a:avLst/>
            </a:prstGeom>
            <a:solidFill>
              <a:srgbClr val="FFCC66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10" name="橢圓 9"/>
            <p:cNvSpPr/>
            <p:nvPr/>
          </p:nvSpPr>
          <p:spPr>
            <a:xfrm>
              <a:off x="3997138" y="3654063"/>
              <a:ext cx="347606" cy="347606"/>
            </a:xfrm>
            <a:prstGeom prst="ellipse">
              <a:avLst/>
            </a:prstGeom>
            <a:solidFill>
              <a:srgbClr val="FFCC66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11" name="橢圓 10"/>
            <p:cNvSpPr/>
            <p:nvPr/>
          </p:nvSpPr>
          <p:spPr>
            <a:xfrm>
              <a:off x="6579150" y="3654063"/>
              <a:ext cx="347606" cy="347606"/>
            </a:xfrm>
            <a:prstGeom prst="ellipse">
              <a:avLst/>
            </a:prstGeom>
            <a:solidFill>
              <a:srgbClr val="FFCC66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pic>
          <p:nvPicPr>
            <p:cNvPr id="4098" name="Picture 2" descr="http://images10.newegg.com/BizIntell/item/74/330/74-330-050/q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927" y="2471531"/>
              <a:ext cx="1606924" cy="187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4594860" y="52613"/>
            <a:ext cx="4365003" cy="1446143"/>
            <a:chOff x="986090" y="1016940"/>
            <a:chExt cx="6638948" cy="1671594"/>
          </a:xfrm>
        </p:grpSpPr>
        <p:sp>
          <p:nvSpPr>
            <p:cNvPr id="13" name="加號 12"/>
            <p:cNvSpPr/>
            <p:nvPr/>
          </p:nvSpPr>
          <p:spPr>
            <a:xfrm>
              <a:off x="2726110" y="1386694"/>
              <a:ext cx="692181" cy="75185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等於 13"/>
            <p:cNvSpPr/>
            <p:nvPr/>
          </p:nvSpPr>
          <p:spPr>
            <a:xfrm>
              <a:off x="5226739" y="1470992"/>
              <a:ext cx="576519" cy="583258"/>
            </a:xfrm>
            <a:prstGeom prst="mathEqual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53445" y="1016941"/>
              <a:ext cx="1671593" cy="1671593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6090" y="1016941"/>
              <a:ext cx="1671593" cy="1671593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21244" y="1016940"/>
              <a:ext cx="1671593" cy="1671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8524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images.clipartpanda.com/computer-clipart-dT8LXE6Te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3" y="2899869"/>
            <a:ext cx="821456" cy="7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1393645" y="2450422"/>
            <a:ext cx="913460" cy="1490842"/>
            <a:chOff x="2045590" y="2991057"/>
            <a:chExt cx="1736521" cy="2679530"/>
          </a:xfrm>
        </p:grpSpPr>
        <p:sp>
          <p:nvSpPr>
            <p:cNvPr id="8" name="圓角矩形 7"/>
            <p:cNvSpPr/>
            <p:nvPr/>
          </p:nvSpPr>
          <p:spPr>
            <a:xfrm>
              <a:off x="2045590" y="2991057"/>
              <a:ext cx="1736521" cy="26795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9" name="矩形 8"/>
            <p:cNvSpPr/>
            <p:nvPr/>
          </p:nvSpPr>
          <p:spPr>
            <a:xfrm>
              <a:off x="2288871" y="3262946"/>
              <a:ext cx="511728" cy="45300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3043880" y="3262946"/>
              <a:ext cx="511728" cy="45300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288871" y="3851013"/>
              <a:ext cx="511728" cy="45300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043880" y="3851013"/>
              <a:ext cx="511728" cy="45300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88871" y="4422302"/>
              <a:ext cx="511728" cy="45300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043880" y="4422302"/>
              <a:ext cx="511728" cy="45300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288871" y="5001980"/>
              <a:ext cx="511728" cy="45300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043880" y="5001980"/>
              <a:ext cx="511728" cy="45300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cxnSp>
        <p:nvCxnSpPr>
          <p:cNvPr id="17" name="直線接點 16"/>
          <p:cNvCxnSpPr/>
          <p:nvPr/>
        </p:nvCxnSpPr>
        <p:spPr>
          <a:xfrm flipV="1">
            <a:off x="899343" y="2601696"/>
            <a:ext cx="494302" cy="525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891756" y="3126785"/>
            <a:ext cx="501889" cy="649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3293992" y="2303922"/>
            <a:ext cx="1490548" cy="1885637"/>
            <a:chOff x="4865513" y="2991057"/>
            <a:chExt cx="1736521" cy="2679530"/>
          </a:xfrm>
        </p:grpSpPr>
        <p:sp>
          <p:nvSpPr>
            <p:cNvPr id="21" name="圓角矩形 20"/>
            <p:cNvSpPr/>
            <p:nvPr/>
          </p:nvSpPr>
          <p:spPr>
            <a:xfrm>
              <a:off x="4865513" y="2991057"/>
              <a:ext cx="1736521" cy="26795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2" name="矩形 21"/>
            <p:cNvSpPr/>
            <p:nvPr/>
          </p:nvSpPr>
          <p:spPr>
            <a:xfrm>
              <a:off x="5108794" y="3262946"/>
              <a:ext cx="511728" cy="4530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863803" y="3262946"/>
              <a:ext cx="511728" cy="4530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4" name="矩形 23"/>
            <p:cNvSpPr/>
            <p:nvPr/>
          </p:nvSpPr>
          <p:spPr>
            <a:xfrm>
              <a:off x="5108794" y="3851013"/>
              <a:ext cx="511728" cy="4530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5" name="矩形 24"/>
            <p:cNvSpPr/>
            <p:nvPr/>
          </p:nvSpPr>
          <p:spPr>
            <a:xfrm>
              <a:off x="5863803" y="3851013"/>
              <a:ext cx="511728" cy="45300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108794" y="4422302"/>
              <a:ext cx="511728" cy="45300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7" name="矩形 26"/>
            <p:cNvSpPr/>
            <p:nvPr/>
          </p:nvSpPr>
          <p:spPr>
            <a:xfrm>
              <a:off x="5863803" y="4422302"/>
              <a:ext cx="511728" cy="4530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8" name="矩形 27"/>
            <p:cNvSpPr/>
            <p:nvPr/>
          </p:nvSpPr>
          <p:spPr>
            <a:xfrm>
              <a:off x="5108794" y="5001980"/>
              <a:ext cx="511728" cy="45300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9" name="矩形 28"/>
            <p:cNvSpPr/>
            <p:nvPr/>
          </p:nvSpPr>
          <p:spPr>
            <a:xfrm>
              <a:off x="5863803" y="5001980"/>
              <a:ext cx="511728" cy="4530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sp>
        <p:nvSpPr>
          <p:cNvPr id="30" name="向右箭號 29"/>
          <p:cNvSpPr/>
          <p:nvPr/>
        </p:nvSpPr>
        <p:spPr>
          <a:xfrm>
            <a:off x="2369195" y="2943996"/>
            <a:ext cx="877757" cy="4659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3" name="文字方塊 32"/>
          <p:cNvSpPr txBox="1"/>
          <p:nvPr/>
        </p:nvSpPr>
        <p:spPr>
          <a:xfrm>
            <a:off x="692794" y="2087631"/>
            <a:ext cx="717640" cy="372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Arial Black" panose="020B0A04020102020204" pitchFamily="34" charset="0"/>
              </a:rPr>
              <a:t>ETL</a:t>
            </a:r>
            <a:endParaRPr lang="zh-TW" altLang="en-US" sz="1500" dirty="0">
              <a:latin typeface="Arial Black" panose="020B0A04020102020204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152815" y="4175995"/>
            <a:ext cx="1638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  <a:latin typeface="Arial Black" panose="020B0A04020102020204" pitchFamily="34" charset="0"/>
              </a:rPr>
              <a:t>Analysis</a:t>
            </a:r>
            <a:endParaRPr lang="zh-TW" altLang="en-US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514103" y="4904378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0070C0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Color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3548614" y="538145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Wingdings" panose="05000000000000000000" pitchFamily="2" charset="2"/>
              <a:buAutoNum type="circleNumWdWhitePlain" startAt="2"/>
            </a:pPr>
            <a:r>
              <a:rPr lang="en-US" altLang="zh-TW" dirty="0" smtClean="0">
                <a:solidFill>
                  <a:srgbClr val="0070C0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Style</a:t>
            </a:r>
            <a:endParaRPr lang="en-US" altLang="zh-TW" dirty="0">
              <a:solidFill>
                <a:srgbClr val="0070C0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559045" y="5851954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Wingdings" panose="05000000000000000000" pitchFamily="2" charset="2"/>
              <a:buAutoNum type="circleNumWdWhitePlain" startAt="3"/>
            </a:pPr>
            <a:r>
              <a:rPr lang="en-US" altLang="zh-TW" dirty="0" smtClean="0">
                <a:solidFill>
                  <a:srgbClr val="0070C0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Scene</a:t>
            </a:r>
            <a:endParaRPr lang="en-US" altLang="zh-TW" dirty="0">
              <a:solidFill>
                <a:srgbClr val="0070C0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2" name="左大括弧 41"/>
          <p:cNvSpPr/>
          <p:nvPr/>
        </p:nvSpPr>
        <p:spPr>
          <a:xfrm>
            <a:off x="3328347" y="4873738"/>
            <a:ext cx="252444" cy="137551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接點 43"/>
          <p:cNvCxnSpPr/>
          <p:nvPr/>
        </p:nvCxnSpPr>
        <p:spPr>
          <a:xfrm>
            <a:off x="3829550" y="5230412"/>
            <a:ext cx="717907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3862226" y="5713738"/>
            <a:ext cx="717907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3862225" y="6168322"/>
            <a:ext cx="717907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圓角矩形 63"/>
          <p:cNvSpPr/>
          <p:nvPr/>
        </p:nvSpPr>
        <p:spPr>
          <a:xfrm>
            <a:off x="1521618" y="4695151"/>
            <a:ext cx="1831895" cy="21860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652866" y="4769423"/>
            <a:ext cx="1593252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Deep Learning!</a:t>
            </a:r>
          </a:p>
          <a:p>
            <a:pPr algn="ctr"/>
            <a:r>
              <a:rPr lang="en-US" altLang="zh-TW" b="1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+</a:t>
            </a:r>
          </a:p>
          <a:p>
            <a:pPr algn="ctr"/>
            <a:r>
              <a:rPr lang="en-US" altLang="zh-TW" b="1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Text mining</a:t>
            </a:r>
          </a:p>
          <a:p>
            <a:pPr algn="ctr"/>
            <a:r>
              <a:rPr lang="en-US" altLang="zh-TW" b="1" dirty="0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+</a:t>
            </a:r>
          </a:p>
          <a:p>
            <a:pPr algn="ctr"/>
            <a:r>
              <a:rPr lang="en-US" altLang="zh-TW" b="1" dirty="0" err="1" smtClean="0">
                <a:latin typeface="Arial Black" panose="020B0A04020102020204" pitchFamily="34" charset="0"/>
                <a:ea typeface="微軟正黑體" panose="020B0604030504040204" pitchFamily="34" charset="-120"/>
              </a:rPr>
              <a:t>Kmeans</a:t>
            </a:r>
            <a:endParaRPr lang="en-US" altLang="zh-TW" b="1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TW" dirty="0" smtClean="0">
                <a:latin typeface="Arial Black" panose="020B0A04020102020204" pitchFamily="34" charset="0"/>
              </a:rPr>
              <a:t>Our work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20" name="Picture 6" descr="https://encrypted-tbn3.gstatic.com/images?q=tbn:ANd9GcRz93IWNhSeJGNj3qM6-UEQEuA1GNmxHMbpWoe-nxA0CE8DULt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375" y="1383402"/>
            <a:ext cx="468006" cy="4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加號 30"/>
          <p:cNvSpPr/>
          <p:nvPr/>
        </p:nvSpPr>
        <p:spPr>
          <a:xfrm>
            <a:off x="6395180" y="2909486"/>
            <a:ext cx="620893" cy="685800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76" y="2761676"/>
            <a:ext cx="1162964" cy="1162964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14" y="2764379"/>
            <a:ext cx="1200017" cy="1200017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66" y="4285862"/>
            <a:ext cx="2338574" cy="2338574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>
            <a:off x="4966410" y="1833015"/>
            <a:ext cx="124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choose one painting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0" name="弧形箭號 (下彎) 59"/>
          <p:cNvSpPr/>
          <p:nvPr/>
        </p:nvSpPr>
        <p:spPr>
          <a:xfrm>
            <a:off x="4380614" y="2411027"/>
            <a:ext cx="663500" cy="270114"/>
          </a:xfrm>
          <a:prstGeom prst="curvedDownArrow">
            <a:avLst/>
          </a:prstGeom>
          <a:solidFill>
            <a:srgbClr val="FFC99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7087114" y="1784596"/>
            <a:ext cx="116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upload one photo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7820532" y="5365583"/>
            <a:ext cx="1360782" cy="101172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>
                <a:solidFill>
                  <a:srgbClr val="FF6600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Magic!</a:t>
            </a:r>
            <a:endParaRPr lang="zh-TW" altLang="en-US" sz="1600" b="1" dirty="0">
              <a:solidFill>
                <a:srgbClr val="FF6600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5044114" y="3961710"/>
            <a:ext cx="1035214" cy="405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7331925" y="3924640"/>
            <a:ext cx="977215" cy="4423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2172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1" grpId="0"/>
      <p:bldP spid="60" grpId="0" animBg="1"/>
      <p:bldP spid="61" grpId="0"/>
      <p:bldP spid="6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238540" y="2213942"/>
            <a:ext cx="5106480" cy="3619930"/>
          </a:xfrm>
          <a:prstGeom prst="rect">
            <a:avLst/>
          </a:prstGeom>
          <a:noFill/>
          <a:ln w="1587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716661535"/>
              </p:ext>
            </p:extLst>
          </p:nvPr>
        </p:nvGraphicFramePr>
        <p:xfrm>
          <a:off x="238540" y="441602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http://www.lib.cuhk.edu.hk/sites/cuhk/files/page/index_icon/computer_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886" y="4407153"/>
            <a:ext cx="1120546" cy="11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png.com/png/humans/painter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70" y="2776464"/>
            <a:ext cx="1120546" cy="114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3.iconfinder.com/data/icons/modern-future-technology/128/artificial-intelligence-5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529" y="4522570"/>
            <a:ext cx="877777" cy="87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4044" y="2944258"/>
            <a:ext cx="893586" cy="89358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7916" y="3655290"/>
            <a:ext cx="1214179" cy="89717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9437" y="3626525"/>
            <a:ext cx="1216652" cy="89717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679" y="2824833"/>
            <a:ext cx="1558025" cy="1150204"/>
          </a:xfrm>
          <a:prstGeom prst="rect">
            <a:avLst/>
          </a:prstGeom>
          <a:ln w="50800">
            <a:noFill/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3678" y="4384716"/>
            <a:ext cx="1558025" cy="1158178"/>
          </a:xfrm>
          <a:prstGeom prst="rect">
            <a:avLst/>
          </a:prstGeom>
          <a:ln w="60325">
            <a:noFill/>
          </a:ln>
        </p:spPr>
      </p:pic>
      <p:sp>
        <p:nvSpPr>
          <p:cNvPr id="3" name="向右箭號 2"/>
          <p:cNvSpPr/>
          <p:nvPr/>
        </p:nvSpPr>
        <p:spPr>
          <a:xfrm>
            <a:off x="3623357" y="4790739"/>
            <a:ext cx="297560" cy="29632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6" name="向右箭號 15"/>
          <p:cNvSpPr/>
          <p:nvPr/>
        </p:nvSpPr>
        <p:spPr>
          <a:xfrm>
            <a:off x="3624193" y="3222218"/>
            <a:ext cx="297560" cy="29632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" name="直線單箭頭接點 5"/>
          <p:cNvCxnSpPr>
            <a:stCxn id="13" idx="3"/>
            <a:endCxn id="9" idx="1"/>
          </p:cNvCxnSpPr>
          <p:nvPr/>
        </p:nvCxnSpPr>
        <p:spPr>
          <a:xfrm flipV="1">
            <a:off x="1961703" y="3391051"/>
            <a:ext cx="742341" cy="1572754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2" idx="3"/>
            <a:endCxn id="1032" idx="1"/>
          </p:cNvCxnSpPr>
          <p:nvPr/>
        </p:nvCxnSpPr>
        <p:spPr>
          <a:xfrm>
            <a:off x="1961704" y="3399935"/>
            <a:ext cx="747825" cy="15615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3" idx="3"/>
            <a:endCxn id="1032" idx="1"/>
          </p:cNvCxnSpPr>
          <p:nvPr/>
        </p:nvCxnSpPr>
        <p:spPr>
          <a:xfrm flipV="1">
            <a:off x="1961703" y="4961459"/>
            <a:ext cx="747826" cy="23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2" idx="3"/>
            <a:endCxn id="9" idx="1"/>
          </p:cNvCxnSpPr>
          <p:nvPr/>
        </p:nvCxnSpPr>
        <p:spPr>
          <a:xfrm flipV="1">
            <a:off x="1961704" y="3391051"/>
            <a:ext cx="742340" cy="8884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-右雙向箭號 30"/>
          <p:cNvSpPr/>
          <p:nvPr/>
        </p:nvSpPr>
        <p:spPr>
          <a:xfrm>
            <a:off x="5343221" y="3958518"/>
            <a:ext cx="520758" cy="29072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3" name="向右箭號 32"/>
          <p:cNvSpPr/>
          <p:nvPr/>
        </p:nvSpPr>
        <p:spPr>
          <a:xfrm>
            <a:off x="7249280" y="3929753"/>
            <a:ext cx="335445" cy="29072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4" name="文字方塊 33"/>
          <p:cNvSpPr txBox="1"/>
          <p:nvPr/>
        </p:nvSpPr>
        <p:spPr>
          <a:xfrm>
            <a:off x="311297" y="2406983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Arial Black" panose="020B0A04020102020204" pitchFamily="34" charset="0"/>
              </a:rPr>
              <a:t>Content &amp; Style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439553" y="2503224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Arial Black" panose="020B0A04020102020204" pitchFamily="34" charset="0"/>
              </a:rPr>
              <a:t>Human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341907" y="401490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Arial Black" panose="020B0A04020102020204" pitchFamily="34" charset="0"/>
              </a:rPr>
              <a:t>Computer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081022" y="3206688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Arial Black" panose="020B0A04020102020204" pitchFamily="34" charset="0"/>
              </a:rPr>
              <a:t>Canvas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12404" y="3206688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Arial Black" panose="020B0A04020102020204" pitchFamily="34" charset="0"/>
              </a:rPr>
              <a:t>Final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24193" y="5918348"/>
            <a:ext cx="5594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1D2129"/>
                </a:solidFill>
                <a:latin typeface="helvetica" panose="020B0604020202020204" pitchFamily="34" charset="0"/>
              </a:rPr>
              <a:t>Ref: </a:t>
            </a:r>
            <a:endParaRPr lang="en-US" altLang="zh-TW" dirty="0" smtClean="0">
              <a:solidFill>
                <a:srgbClr val="1D2129"/>
              </a:solidFill>
              <a:latin typeface="helvetica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1D2129"/>
                </a:solidFill>
                <a:latin typeface="helvetica" panose="020B0604020202020204" pitchFamily="34" charset="0"/>
              </a:rPr>
              <a:t>A </a:t>
            </a:r>
            <a:r>
              <a:rPr lang="en-US" altLang="zh-TW" dirty="0">
                <a:solidFill>
                  <a:srgbClr val="1D2129"/>
                </a:solidFill>
                <a:latin typeface="helvetica" panose="020B0604020202020204" pitchFamily="34" charset="0"/>
              </a:rPr>
              <a:t>Neural Algorithm of Artistic Style ,2015 </a:t>
            </a:r>
            <a:endParaRPr lang="en-US" altLang="zh-TW" dirty="0" smtClean="0">
              <a:solidFill>
                <a:srgbClr val="1D2129"/>
              </a:solidFill>
              <a:latin typeface="helvetica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1D2129"/>
                </a:solidFill>
                <a:latin typeface="helvetica" panose="020B0604020202020204" pitchFamily="34" charset="0"/>
              </a:rPr>
              <a:t>Leon </a:t>
            </a:r>
            <a:r>
              <a:rPr lang="en-US" altLang="zh-TW" dirty="0">
                <a:solidFill>
                  <a:srgbClr val="1D2129"/>
                </a:solidFill>
                <a:latin typeface="helvetica" panose="020B0604020202020204" pitchFamily="34" charset="0"/>
              </a:rPr>
              <a:t>A. </a:t>
            </a:r>
            <a:r>
              <a:rPr lang="en-US" altLang="zh-TW" dirty="0" err="1">
                <a:solidFill>
                  <a:srgbClr val="1D2129"/>
                </a:solidFill>
                <a:latin typeface="helvetica" panose="020B0604020202020204" pitchFamily="34" charset="0"/>
              </a:rPr>
              <a:t>Gatys</a:t>
            </a:r>
            <a:r>
              <a:rPr lang="en-US" altLang="zh-TW" dirty="0">
                <a:solidFill>
                  <a:srgbClr val="1D2129"/>
                </a:solidFill>
                <a:latin typeface="helvetica" panose="020B0604020202020204" pitchFamily="34" charset="0"/>
              </a:rPr>
              <a:t>, Alexander S. Ecker, Matthias </a:t>
            </a:r>
            <a:r>
              <a:rPr lang="en-US" altLang="zh-TW" dirty="0" err="1">
                <a:solidFill>
                  <a:srgbClr val="1D2129"/>
                </a:solidFill>
                <a:latin typeface="helvetica" panose="020B0604020202020204" pitchFamily="34" charset="0"/>
              </a:rPr>
              <a:t>Bethge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76582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2983" y="2040041"/>
            <a:ext cx="7543801" cy="4023360"/>
          </a:xfrm>
        </p:spPr>
        <p:txBody>
          <a:bodyPr/>
          <a:lstStyle/>
          <a:p>
            <a:r>
              <a:rPr lang="en-US" altLang="zh-TW" sz="2000" dirty="0">
                <a:latin typeface="Arial Black" panose="020B0A04020102020204" pitchFamily="34" charset="0"/>
              </a:rPr>
              <a:t>Canvas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000" dirty="0">
                <a:latin typeface="Arial Black" panose="020B0A04020102020204" pitchFamily="34" charset="0"/>
              </a:rPr>
              <a:t>Content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pPr marL="0" indent="0"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90" y="2741612"/>
            <a:ext cx="941618" cy="942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627216" y="5847544"/>
                <a:ext cx="216956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350" i="1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</m:sub>
                      </m:sSub>
                      <m:r>
                        <a:rPr lang="en-US" altLang="zh-TW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350" i="1">
                          <a:latin typeface="Cambria Math" panose="02040503050406030204" pitchFamily="18" charset="0"/>
                        </a:rPr>
                        <m:t>𝐶𝑎𝑛𝑣𝑎𝑠</m:t>
                      </m:r>
                      <m:r>
                        <a:rPr lang="en-US" altLang="zh-TW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350" i="1">
                          <a:latin typeface="Cambria Math" panose="02040503050406030204" pitchFamily="18" charset="0"/>
                        </a:rPr>
                        <m:t>𝐶𝑜𝑛𝑡𝑒𝑛𝑡</m:t>
                      </m:r>
                      <m:r>
                        <a:rPr lang="en-US" altLang="zh-TW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35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216" y="5847544"/>
                <a:ext cx="2169568" cy="207749"/>
              </a:xfrm>
              <a:prstGeom prst="rect">
                <a:avLst/>
              </a:prstGeom>
              <a:blipFill>
                <a:blip r:embed="rId4"/>
                <a:stretch>
                  <a:fillRect l="-1404" r="-2528" b="-38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06" y="2842626"/>
            <a:ext cx="658706" cy="71794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06" y="4473428"/>
            <a:ext cx="658706" cy="71794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80" y="4520142"/>
            <a:ext cx="960834" cy="94541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948" y="2315371"/>
            <a:ext cx="940281" cy="94541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向右箭號 31"/>
          <p:cNvSpPr/>
          <p:nvPr/>
        </p:nvSpPr>
        <p:spPr>
          <a:xfrm>
            <a:off x="1752411" y="3090872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3" name="向右箭號 32"/>
          <p:cNvSpPr/>
          <p:nvPr/>
        </p:nvSpPr>
        <p:spPr>
          <a:xfrm>
            <a:off x="1757549" y="4721674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4" name="向右箭號 33"/>
          <p:cNvSpPr/>
          <p:nvPr/>
        </p:nvSpPr>
        <p:spPr>
          <a:xfrm>
            <a:off x="3415164" y="4715061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5" name="向右箭號 34"/>
          <p:cNvSpPr/>
          <p:nvPr/>
        </p:nvSpPr>
        <p:spPr>
          <a:xfrm>
            <a:off x="3417432" y="3090872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6327" y="2728891"/>
            <a:ext cx="946323" cy="954914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6327" y="4348331"/>
            <a:ext cx="946323" cy="95491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247149" y="240339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Arial Black" panose="020B0A04020102020204" pitchFamily="34" charset="0"/>
              </a:rPr>
              <a:t>CNN</a:t>
            </a:r>
            <a:endParaRPr lang="zh-TW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861848" y="3878085"/>
            <a:ext cx="1575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Arial Black" panose="020B0A04020102020204" pitchFamily="34" charset="0"/>
              </a:rPr>
              <a:t>Least squares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H="1">
            <a:off x="4554473" y="3773936"/>
            <a:ext cx="1" cy="522074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向右箭號 43"/>
          <p:cNvSpPr/>
          <p:nvPr/>
        </p:nvSpPr>
        <p:spPr>
          <a:xfrm>
            <a:off x="5052650" y="3872131"/>
            <a:ext cx="665562" cy="27699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5" name="文字方塊 44"/>
          <p:cNvSpPr txBox="1"/>
          <p:nvPr/>
        </p:nvSpPr>
        <p:spPr>
          <a:xfrm>
            <a:off x="3755487" y="2380275"/>
            <a:ext cx="171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Arial Black" panose="020B0A04020102020204" pitchFamily="34" charset="0"/>
              </a:rPr>
              <a:t>Filter Response</a:t>
            </a:r>
            <a:endParaRPr lang="zh-TW" altLang="en-US" sz="1400" b="1" dirty="0">
              <a:latin typeface="Arial Black" panose="020B0A04020102020204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3203" y="5391021"/>
            <a:ext cx="1202540" cy="37493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5194" y="4520142"/>
            <a:ext cx="384081" cy="649280"/>
          </a:xfrm>
          <a:prstGeom prst="rect">
            <a:avLst/>
          </a:prstGeom>
        </p:spPr>
      </p:pic>
      <p:graphicFrame>
        <p:nvGraphicFramePr>
          <p:cNvPr id="26" name="資料庫圖表 25"/>
          <p:cNvGraphicFramePr/>
          <p:nvPr>
            <p:extLst>
              <p:ext uri="{D42A27DB-BD31-4B8C-83A1-F6EECF244321}">
                <p14:modId xmlns:p14="http://schemas.microsoft.com/office/powerpoint/2010/main" val="1160480"/>
              </p:ext>
            </p:extLst>
          </p:nvPr>
        </p:nvGraphicFramePr>
        <p:xfrm>
          <a:off x="222678" y="379743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48" y="3460420"/>
            <a:ext cx="940281" cy="94541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2087" y="4653982"/>
            <a:ext cx="940281" cy="94541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弧形箭號 (左彎) 8"/>
          <p:cNvSpPr/>
          <p:nvPr/>
        </p:nvSpPr>
        <p:spPr>
          <a:xfrm>
            <a:off x="7354824" y="2862629"/>
            <a:ext cx="441960" cy="102950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29" name="弧形箭號 (左彎) 28"/>
          <p:cNvSpPr/>
          <p:nvPr/>
        </p:nvSpPr>
        <p:spPr>
          <a:xfrm>
            <a:off x="7354824" y="4200308"/>
            <a:ext cx="441960" cy="102950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1125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7964" y="1934202"/>
            <a:ext cx="7543801" cy="4023360"/>
          </a:xfrm>
        </p:spPr>
        <p:txBody>
          <a:bodyPr/>
          <a:lstStyle/>
          <a:p>
            <a:r>
              <a:rPr lang="en-US" altLang="zh-TW" sz="2000" dirty="0">
                <a:latin typeface="Arial Black" panose="020B0A04020102020204" pitchFamily="34" charset="0"/>
              </a:rPr>
              <a:t>Canvas</a:t>
            </a:r>
            <a:endParaRPr lang="en-US" altLang="zh-TW" sz="2800" dirty="0">
              <a:latin typeface="Arial Black" panose="020B0A04020102020204" pitchFamily="34" charset="0"/>
            </a:endParaRP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000" dirty="0">
                <a:latin typeface="Arial Black" panose="020B0A04020102020204" pitchFamily="34" charset="0"/>
              </a:rPr>
              <a:t>Style</a:t>
            </a:r>
            <a:endParaRPr lang="en-US" altLang="zh-TW" sz="2800" dirty="0">
              <a:latin typeface="Arial Black" panose="020B0A04020102020204" pitchFamily="34" charset="0"/>
            </a:endParaRPr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95" y="2709284"/>
            <a:ext cx="953191" cy="96137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559" y="5706451"/>
            <a:ext cx="1865538" cy="2880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98" y="2811215"/>
            <a:ext cx="658706" cy="7179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98" y="4415643"/>
            <a:ext cx="658706" cy="717947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442892" y="3059461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向右箭號 7"/>
          <p:cNvSpPr/>
          <p:nvPr/>
        </p:nvSpPr>
        <p:spPr>
          <a:xfrm>
            <a:off x="1414523" y="4658325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向右箭號 8"/>
          <p:cNvSpPr/>
          <p:nvPr/>
        </p:nvSpPr>
        <p:spPr>
          <a:xfrm>
            <a:off x="2742995" y="4658325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向右箭號 9"/>
          <p:cNvSpPr/>
          <p:nvPr/>
        </p:nvSpPr>
        <p:spPr>
          <a:xfrm>
            <a:off x="2745263" y="3060511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463" y="2828991"/>
            <a:ext cx="700402" cy="70676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463" y="4402946"/>
            <a:ext cx="700402" cy="70676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920098" y="225657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Arial Black" panose="020B0A04020102020204" pitchFamily="34" charset="0"/>
              </a:rPr>
              <a:t>CNN</a:t>
            </a:r>
            <a:endParaRPr lang="zh-TW" altLang="en-US" sz="1350" b="1" dirty="0">
              <a:latin typeface="Arial Black" panose="020B0A0402010202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330557" y="3792202"/>
            <a:ext cx="1575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Arial Black" panose="020B0A04020102020204" pitchFamily="34" charset="0"/>
              </a:rPr>
              <a:t>Least squares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122570" y="2255442"/>
            <a:ext cx="171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Arial Black" panose="020B0A04020102020204" pitchFamily="34" charset="0"/>
              </a:rPr>
              <a:t>Filter Response</a:t>
            </a:r>
            <a:endParaRPr lang="zh-TW" altLang="en-US" sz="1400" b="1" dirty="0">
              <a:latin typeface="Arial Black" panose="020B0A04020102020204" pitchFamily="34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0614" y="4443425"/>
            <a:ext cx="606735" cy="68257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050" y="2841083"/>
            <a:ext cx="606735" cy="682577"/>
          </a:xfrm>
          <a:prstGeom prst="rect">
            <a:avLst/>
          </a:prstGeom>
        </p:spPr>
      </p:pic>
      <p:sp>
        <p:nvSpPr>
          <p:cNvPr id="20" name="向右箭號 19"/>
          <p:cNvSpPr/>
          <p:nvPr/>
        </p:nvSpPr>
        <p:spPr>
          <a:xfrm>
            <a:off x="4242589" y="3078467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1" name="向右箭號 20"/>
          <p:cNvSpPr/>
          <p:nvPr/>
        </p:nvSpPr>
        <p:spPr>
          <a:xfrm>
            <a:off x="4242589" y="4673986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2" name="矩形 21"/>
          <p:cNvSpPr/>
          <p:nvPr/>
        </p:nvSpPr>
        <p:spPr>
          <a:xfrm>
            <a:off x="4709286" y="2940086"/>
            <a:ext cx="539719" cy="4982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G</a:t>
            </a:r>
            <a:endParaRPr lang="zh-TW" altLang="en-US" sz="1350" dirty="0"/>
          </a:p>
        </p:txBody>
      </p:sp>
      <p:sp>
        <p:nvSpPr>
          <p:cNvPr id="23" name="矩形 22"/>
          <p:cNvSpPr/>
          <p:nvPr/>
        </p:nvSpPr>
        <p:spPr>
          <a:xfrm>
            <a:off x="4739728" y="4515801"/>
            <a:ext cx="539719" cy="4982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G</a:t>
            </a:r>
            <a:endParaRPr lang="zh-TW" altLang="en-US" sz="135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046755" y="2253861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Arial Black" panose="020B0A04020102020204" pitchFamily="34" charset="0"/>
              </a:rPr>
              <a:t>Gram Matrix</a:t>
            </a:r>
            <a:endParaRPr lang="zh-TW" altLang="en-US" sz="1400" b="1" dirty="0">
              <a:latin typeface="Arial Black" panose="020B0A04020102020204" pitchFamily="34" charset="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44" y="4271624"/>
            <a:ext cx="946323" cy="969404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614" y="2265801"/>
            <a:ext cx="950052" cy="962924"/>
          </a:xfrm>
          <a:prstGeom prst="rect">
            <a:avLst/>
          </a:prstGeom>
        </p:spPr>
      </p:pic>
      <p:sp>
        <p:nvSpPr>
          <p:cNvPr id="31" name="向右箭號 30"/>
          <p:cNvSpPr/>
          <p:nvPr/>
        </p:nvSpPr>
        <p:spPr>
          <a:xfrm>
            <a:off x="6439785" y="3859075"/>
            <a:ext cx="249413" cy="20480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4927" y="5291427"/>
            <a:ext cx="1604911" cy="37036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7511" y="5285019"/>
            <a:ext cx="1732938" cy="37036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4427" y="4449976"/>
            <a:ext cx="384081" cy="64928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9333" y="4420154"/>
            <a:ext cx="384081" cy="64928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8393" y="5066820"/>
            <a:ext cx="1202540" cy="374936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9341" y="5066820"/>
            <a:ext cx="649280" cy="374936"/>
          </a:xfrm>
          <a:prstGeom prst="rect">
            <a:avLst/>
          </a:prstGeom>
        </p:spPr>
      </p:pic>
      <p:graphicFrame>
        <p:nvGraphicFramePr>
          <p:cNvPr id="36" name="資料庫圖表 35"/>
          <p:cNvGraphicFramePr/>
          <p:nvPr>
            <p:extLst>
              <p:ext uri="{D42A27DB-BD31-4B8C-83A1-F6EECF244321}">
                <p14:modId xmlns:p14="http://schemas.microsoft.com/office/powerpoint/2010/main" val="1296472240"/>
              </p:ext>
            </p:extLst>
          </p:nvPr>
        </p:nvGraphicFramePr>
        <p:xfrm>
          <a:off x="329515" y="175095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38" name="圖片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02615" y="3416089"/>
            <a:ext cx="950051" cy="962924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97253" y="4638748"/>
            <a:ext cx="950051" cy="986640"/>
          </a:xfrm>
          <a:prstGeom prst="rect">
            <a:avLst/>
          </a:prstGeom>
        </p:spPr>
      </p:pic>
      <p:sp>
        <p:nvSpPr>
          <p:cNvPr id="40" name="向右箭號 39"/>
          <p:cNvSpPr/>
          <p:nvPr/>
        </p:nvSpPr>
        <p:spPr>
          <a:xfrm>
            <a:off x="5362587" y="3066192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1" name="向右箭號 40"/>
          <p:cNvSpPr/>
          <p:nvPr/>
        </p:nvSpPr>
        <p:spPr>
          <a:xfrm>
            <a:off x="5389486" y="4663887"/>
            <a:ext cx="371475" cy="22145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弧形箭號 (左彎) 41"/>
          <p:cNvSpPr/>
          <p:nvPr/>
        </p:nvSpPr>
        <p:spPr>
          <a:xfrm>
            <a:off x="8180887" y="2766164"/>
            <a:ext cx="441960" cy="102950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43" name="弧形箭號 (左彎) 42"/>
          <p:cNvSpPr/>
          <p:nvPr/>
        </p:nvSpPr>
        <p:spPr>
          <a:xfrm>
            <a:off x="8177871" y="4159233"/>
            <a:ext cx="441960" cy="102950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22236" y="3559109"/>
            <a:ext cx="283489" cy="804742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40" y="2709284"/>
            <a:ext cx="953191" cy="961373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89" y="4271624"/>
            <a:ext cx="946323" cy="9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52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6097165" y="3380135"/>
            <a:ext cx="586688" cy="3270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Arial Black" panose="020B0A040201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89733" y="3380135"/>
            <a:ext cx="727845" cy="3270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Arial Black" panose="020B0A04020102020204" pitchFamily="34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63" y="3666766"/>
            <a:ext cx="913547" cy="69843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02" y="2601517"/>
            <a:ext cx="658706" cy="7179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02" y="4654991"/>
            <a:ext cx="658706" cy="7179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02" y="3589296"/>
            <a:ext cx="658706" cy="717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23349" y="3413748"/>
                <a:ext cx="2373407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349" y="3413748"/>
                <a:ext cx="2373407" cy="324769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向右箭號 10"/>
          <p:cNvSpPr/>
          <p:nvPr/>
        </p:nvSpPr>
        <p:spPr>
          <a:xfrm>
            <a:off x="1246826" y="2856905"/>
            <a:ext cx="192881" cy="20716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Arial Black" panose="020B0A04020102020204" pitchFamily="34" charset="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1246825" y="3844685"/>
            <a:ext cx="192881" cy="20716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Arial Black" panose="020B0A04020102020204" pitchFamily="34" charset="0"/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1246826" y="4910380"/>
            <a:ext cx="192881" cy="20716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Arial Black" panose="020B0A04020102020204" pitchFamily="34" charset="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2283003" y="2848946"/>
            <a:ext cx="192881" cy="20716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Arial Black" panose="020B0A04020102020204" pitchFamily="34" charset="0"/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2285075" y="4910380"/>
            <a:ext cx="192881" cy="20716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Arial Black" panose="020B0A04020102020204" pitchFamily="34" charset="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2283002" y="3844684"/>
            <a:ext cx="192881" cy="20716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Arial Black" panose="020B0A04020102020204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176" y="2698418"/>
            <a:ext cx="519428" cy="524143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2332441" y="2370685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Arial Black" panose="020B0A04020102020204" pitchFamily="34" charset="0"/>
              </a:rPr>
              <a:t>Filter Response</a:t>
            </a:r>
            <a:endParaRPr lang="zh-TW" altLang="en-US" sz="1100" b="1" dirty="0">
              <a:latin typeface="Arial Black" panose="020B0A04020102020204" pitchFamily="34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176" y="3686196"/>
            <a:ext cx="519428" cy="52414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176" y="4751892"/>
            <a:ext cx="519428" cy="524143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1599697" y="2370245"/>
            <a:ext cx="5277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 smtClean="0">
                <a:latin typeface="Arial Black" panose="020B0A04020102020204" pitchFamily="34" charset="0"/>
              </a:rPr>
              <a:t>CNN</a:t>
            </a:r>
            <a:endParaRPr lang="zh-TW" altLang="en-US" sz="1100" b="1" dirty="0">
              <a:latin typeface="Arial Black" panose="020B0A04020102020204" pitchFamily="34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3179897" y="3844682"/>
            <a:ext cx="192881" cy="20716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Arial Black" panose="020B0A04020102020204" pitchFamily="34" charset="0"/>
            </a:endParaRPr>
          </a:p>
        </p:txBody>
      </p:sp>
      <p:sp>
        <p:nvSpPr>
          <p:cNvPr id="26" name="向右箭號 25"/>
          <p:cNvSpPr/>
          <p:nvPr/>
        </p:nvSpPr>
        <p:spPr>
          <a:xfrm>
            <a:off x="3177825" y="4910380"/>
            <a:ext cx="192881" cy="20716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Arial Black" panose="020B0A04020102020204" pitchFamily="34" charset="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071" y="3686195"/>
            <a:ext cx="516515" cy="524143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0926" y="4751891"/>
            <a:ext cx="516515" cy="524143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3295582" y="3452536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Arial Black" panose="020B0A04020102020204" pitchFamily="34" charset="0"/>
              </a:rPr>
              <a:t>Gram Matrix</a:t>
            </a:r>
            <a:endParaRPr lang="zh-TW" altLang="en-US" sz="1100" b="1" dirty="0">
              <a:latin typeface="Arial Black" panose="020B0A04020102020204" pitchFamily="34" charset="0"/>
            </a:endParaRPr>
          </a:p>
        </p:txBody>
      </p:sp>
      <p:cxnSp>
        <p:nvCxnSpPr>
          <p:cNvPr id="33" name="直線單箭頭接點 32"/>
          <p:cNvCxnSpPr>
            <a:stCxn id="17" idx="3"/>
          </p:cNvCxnSpPr>
          <p:nvPr/>
        </p:nvCxnSpPr>
        <p:spPr>
          <a:xfrm flipV="1">
            <a:off x="3087604" y="2960316"/>
            <a:ext cx="493154" cy="1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1" idx="3"/>
          </p:cNvCxnSpPr>
          <p:nvPr/>
        </p:nvCxnSpPr>
        <p:spPr>
          <a:xfrm flipV="1">
            <a:off x="3087604" y="3038880"/>
            <a:ext cx="493154" cy="909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3686892" y="2855663"/>
                <a:ext cx="226440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𝐶𝑎𝑛𝑣𝑎𝑠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𝐶𝑜𝑛𝑡𝑒𝑛𝑡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400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892" y="2855663"/>
                <a:ext cx="2264402" cy="215444"/>
              </a:xfrm>
              <a:prstGeom prst="rect">
                <a:avLst/>
              </a:prstGeom>
              <a:blipFill>
                <a:blip r:embed="rId8"/>
                <a:stretch>
                  <a:fillRect l="-809" r="-1887" b="-30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>
            <a:stCxn id="28" idx="3"/>
          </p:cNvCxnSpPr>
          <p:nvPr/>
        </p:nvCxnSpPr>
        <p:spPr>
          <a:xfrm>
            <a:off x="3981585" y="3948267"/>
            <a:ext cx="376238" cy="4457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29" idx="3"/>
          </p:cNvCxnSpPr>
          <p:nvPr/>
        </p:nvCxnSpPr>
        <p:spPr>
          <a:xfrm flipV="1">
            <a:off x="3977441" y="4568223"/>
            <a:ext cx="380382" cy="4457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7823" y="4366931"/>
            <a:ext cx="1865538" cy="288061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1161609" y="7218673"/>
            <a:ext cx="5934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Conv4_2</a:t>
            </a:r>
            <a:endParaRPr lang="zh-TW" altLang="en-US" sz="9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2512286" y="6905054"/>
            <a:ext cx="59343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Conv1_1</a:t>
            </a:r>
          </a:p>
          <a:p>
            <a:r>
              <a:rPr lang="en-US" altLang="zh-TW" sz="900" dirty="0"/>
              <a:t>Conv2_1</a:t>
            </a:r>
            <a:endParaRPr lang="zh-TW" altLang="en-US" sz="900" dirty="0"/>
          </a:p>
          <a:p>
            <a:r>
              <a:rPr lang="en-US" altLang="zh-TW" sz="900" dirty="0"/>
              <a:t>Conv3_1</a:t>
            </a:r>
            <a:endParaRPr lang="zh-TW" altLang="en-US" sz="900" dirty="0"/>
          </a:p>
          <a:p>
            <a:r>
              <a:rPr lang="en-US" altLang="zh-TW" sz="900" dirty="0"/>
              <a:t>Conv4_1</a:t>
            </a:r>
          </a:p>
          <a:p>
            <a:r>
              <a:rPr lang="en-US" altLang="zh-TW" sz="900" dirty="0"/>
              <a:t>Conv5_1</a:t>
            </a:r>
            <a:endParaRPr lang="zh-TW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437433" y="7093251"/>
                <a:ext cx="1379608" cy="395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35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zh-TW" altLang="en-US" sz="135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135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3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3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135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13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135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433" y="7093251"/>
                <a:ext cx="1379608" cy="395045"/>
              </a:xfrm>
              <a:prstGeom prst="rect">
                <a:avLst/>
              </a:prstGeom>
              <a:blipFill>
                <a:blip r:embed="rId10"/>
                <a:stretch>
                  <a:fillRect l="-1327" t="-3125" b="-15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資料庫圖表 34"/>
          <p:cNvGraphicFramePr/>
          <p:nvPr>
            <p:extLst>
              <p:ext uri="{D42A27DB-BD31-4B8C-83A1-F6EECF244321}">
                <p14:modId xmlns:p14="http://schemas.microsoft.com/office/powerpoint/2010/main" val="339911798"/>
              </p:ext>
            </p:extLst>
          </p:nvPr>
        </p:nvGraphicFramePr>
        <p:xfrm>
          <a:off x="129714" y="368552"/>
          <a:ext cx="8344970" cy="114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2458" y="2278561"/>
            <a:ext cx="1145093" cy="87733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72458" y="3368001"/>
            <a:ext cx="1145093" cy="87299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72459" y="4519058"/>
            <a:ext cx="1145093" cy="84612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6091" y="2623269"/>
            <a:ext cx="910993" cy="672536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3708" y="4674505"/>
            <a:ext cx="913301" cy="67891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06156" y="2745375"/>
            <a:ext cx="448095" cy="102878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26589" y="4053828"/>
            <a:ext cx="448095" cy="1028789"/>
          </a:xfrm>
          <a:prstGeom prst="rect">
            <a:avLst/>
          </a:prstGeom>
        </p:spPr>
      </p:pic>
      <p:cxnSp>
        <p:nvCxnSpPr>
          <p:cNvPr id="9" name="直線單箭頭接點 8"/>
          <p:cNvCxnSpPr>
            <a:stCxn id="38" idx="2"/>
          </p:cNvCxnSpPr>
          <p:nvPr/>
        </p:nvCxnSpPr>
        <p:spPr>
          <a:xfrm>
            <a:off x="4819093" y="3071107"/>
            <a:ext cx="563220" cy="2483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46" idx="0"/>
          </p:cNvCxnSpPr>
          <p:nvPr/>
        </p:nvCxnSpPr>
        <p:spPr>
          <a:xfrm flipV="1">
            <a:off x="5290592" y="3767865"/>
            <a:ext cx="990881" cy="5990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249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 Black" panose="020B0A04020102020204" pitchFamily="34" charset="0"/>
              </a:rPr>
              <a:t>Summary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9" name="手繪多邊形 18"/>
          <p:cNvSpPr/>
          <p:nvPr/>
        </p:nvSpPr>
        <p:spPr>
          <a:xfrm>
            <a:off x="-3234" y="3403314"/>
            <a:ext cx="2287669" cy="1390426"/>
          </a:xfrm>
          <a:custGeom>
            <a:avLst/>
            <a:gdLst>
              <a:gd name="connsiteX0" fmla="*/ 0 w 2287669"/>
              <a:gd name="connsiteY0" fmla="*/ 0 h 1390426"/>
              <a:gd name="connsiteX1" fmla="*/ 2287669 w 2287669"/>
              <a:gd name="connsiteY1" fmla="*/ 0 h 1390426"/>
              <a:gd name="connsiteX2" fmla="*/ 2287669 w 2287669"/>
              <a:gd name="connsiteY2" fmla="*/ 1390426 h 1390426"/>
              <a:gd name="connsiteX3" fmla="*/ 0 w 2287669"/>
              <a:gd name="connsiteY3" fmla="*/ 1390426 h 1390426"/>
              <a:gd name="connsiteX4" fmla="*/ 0 w 2287669"/>
              <a:gd name="connsiteY4" fmla="*/ 0 h 139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7669" h="1390426">
                <a:moveTo>
                  <a:pt x="0" y="0"/>
                </a:moveTo>
                <a:lnTo>
                  <a:pt x="2287669" y="0"/>
                </a:lnTo>
                <a:lnTo>
                  <a:pt x="2287669" y="1390426"/>
                </a:lnTo>
                <a:lnTo>
                  <a:pt x="0" y="13904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1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Arial Black" panose="020B0A04020102020204" pitchFamily="34" charset="0"/>
                <a:ea typeface="微軟正黑體" panose="020B0604030504040204" pitchFamily="34" charset="-120"/>
              </a:rPr>
              <a:t>ETL</a:t>
            </a:r>
            <a:endParaRPr lang="zh-TW" altLang="en-US" sz="2000" kern="12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zh-TW" sz="1600" kern="1200" dirty="0">
                <a:latin typeface="Arial Black" panose="020B0A04020102020204" pitchFamily="34" charset="0"/>
                <a:ea typeface="微軟正黑體" panose="020B0604030504040204" pitchFamily="34" charset="-120"/>
              </a:rPr>
              <a:t>Extract</a:t>
            </a:r>
            <a:endParaRPr lang="zh-TW" altLang="en-US" sz="1600" kern="12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zh-TW" sz="1600" kern="1200" dirty="0">
                <a:latin typeface="Arial Black" panose="020B0A04020102020204" pitchFamily="34" charset="0"/>
                <a:ea typeface="微軟正黑體" panose="020B0604030504040204" pitchFamily="34" charset="-120"/>
              </a:rPr>
              <a:t>Transform</a:t>
            </a:r>
            <a:endParaRPr lang="zh-TW" altLang="en-US" sz="1600" kern="12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zh-TW" sz="1600" kern="1200" dirty="0">
                <a:latin typeface="Arial Black" panose="020B0A04020102020204" pitchFamily="34" charset="0"/>
                <a:ea typeface="微軟正黑體" panose="020B0604030504040204" pitchFamily="34" charset="-120"/>
              </a:rPr>
              <a:t>Load</a:t>
            </a:r>
            <a:endParaRPr lang="zh-TW" altLang="en-US" sz="1600" kern="12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手繪多邊形 23"/>
          <p:cNvSpPr/>
          <p:nvPr/>
        </p:nvSpPr>
        <p:spPr>
          <a:xfrm>
            <a:off x="2257482" y="3431661"/>
            <a:ext cx="2824654" cy="1390426"/>
          </a:xfrm>
          <a:custGeom>
            <a:avLst/>
            <a:gdLst>
              <a:gd name="connsiteX0" fmla="*/ 0 w 2824654"/>
              <a:gd name="connsiteY0" fmla="*/ 0 h 1390426"/>
              <a:gd name="connsiteX1" fmla="*/ 2824654 w 2824654"/>
              <a:gd name="connsiteY1" fmla="*/ 0 h 1390426"/>
              <a:gd name="connsiteX2" fmla="*/ 2824654 w 2824654"/>
              <a:gd name="connsiteY2" fmla="*/ 1390426 h 1390426"/>
              <a:gd name="connsiteX3" fmla="*/ 0 w 2824654"/>
              <a:gd name="connsiteY3" fmla="*/ 1390426 h 1390426"/>
              <a:gd name="connsiteX4" fmla="*/ 0 w 2824654"/>
              <a:gd name="connsiteY4" fmla="*/ 0 h 139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654" h="1390426">
                <a:moveTo>
                  <a:pt x="0" y="0"/>
                </a:moveTo>
                <a:lnTo>
                  <a:pt x="2824654" y="0"/>
                </a:lnTo>
                <a:lnTo>
                  <a:pt x="2824654" y="1390426"/>
                </a:lnTo>
                <a:lnTo>
                  <a:pt x="0" y="13904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t" anchorCtr="1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>
                <a:latin typeface="Arial Black" panose="020B0A04020102020204" pitchFamily="34" charset="0"/>
              </a:rPr>
              <a:t>Analysis</a:t>
            </a:r>
            <a:endParaRPr lang="zh-TW" altLang="en-US" sz="2200" kern="1200" dirty="0">
              <a:latin typeface="Arial Black" panose="020B0A04020102020204" pitchFamily="34" charset="0"/>
            </a:endParaRPr>
          </a:p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Arial Black" panose="020B0A04020102020204" pitchFamily="34" charset="0"/>
              </a:rPr>
              <a:t>text mining</a:t>
            </a:r>
            <a:endParaRPr lang="zh-TW" altLang="en-US" sz="1700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Arial Black" panose="020B0A04020102020204" pitchFamily="34" charset="0"/>
              </a:rPr>
              <a:t>Color</a:t>
            </a:r>
          </a:p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 dirty="0">
                <a:latin typeface="Arial Black" panose="020B0A04020102020204" pitchFamily="34" charset="0"/>
              </a:rPr>
              <a:t>Style</a:t>
            </a:r>
          </a:p>
          <a:p>
            <a:pPr marL="171450" lvl="1" indent="-171450" algn="l" defTabSz="7556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dirty="0" smtClean="0">
                <a:latin typeface="Arial Black" panose="020B0A04020102020204" pitchFamily="34" charset="0"/>
              </a:rPr>
              <a:t>Scene</a:t>
            </a:r>
            <a:endParaRPr lang="en-US" sz="1700" kern="1200" dirty="0">
              <a:latin typeface="Arial Black" panose="020B0A04020102020204" pitchFamily="34" charset="0"/>
            </a:endParaRPr>
          </a:p>
        </p:txBody>
      </p:sp>
      <p:sp>
        <p:nvSpPr>
          <p:cNvPr id="26" name="手繪多邊形 25"/>
          <p:cNvSpPr/>
          <p:nvPr/>
        </p:nvSpPr>
        <p:spPr>
          <a:xfrm>
            <a:off x="5322276" y="3470317"/>
            <a:ext cx="2287669" cy="1390426"/>
          </a:xfrm>
          <a:custGeom>
            <a:avLst/>
            <a:gdLst>
              <a:gd name="connsiteX0" fmla="*/ 0 w 2287669"/>
              <a:gd name="connsiteY0" fmla="*/ 0 h 1390426"/>
              <a:gd name="connsiteX1" fmla="*/ 2287669 w 2287669"/>
              <a:gd name="connsiteY1" fmla="*/ 0 h 1390426"/>
              <a:gd name="connsiteX2" fmla="*/ 2287669 w 2287669"/>
              <a:gd name="connsiteY2" fmla="*/ 1390426 h 1390426"/>
              <a:gd name="connsiteX3" fmla="*/ 0 w 2287669"/>
              <a:gd name="connsiteY3" fmla="*/ 1390426 h 1390426"/>
              <a:gd name="connsiteX4" fmla="*/ 0 w 2287669"/>
              <a:gd name="connsiteY4" fmla="*/ 0 h 139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7669" h="1390426">
                <a:moveTo>
                  <a:pt x="0" y="0"/>
                </a:moveTo>
                <a:lnTo>
                  <a:pt x="2287669" y="0"/>
                </a:lnTo>
                <a:lnTo>
                  <a:pt x="2287669" y="1390426"/>
                </a:lnTo>
                <a:lnTo>
                  <a:pt x="0" y="13904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1">
            <a:noAutofit/>
          </a:bodyPr>
          <a:lstStyle/>
          <a:p>
            <a:pPr marL="0" lvl="0" indent="0" algn="l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Create</a:t>
            </a:r>
            <a:r>
              <a:rPr lang="en-US" sz="2000" kern="12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Art!</a:t>
            </a:r>
            <a:endParaRPr lang="en-US" sz="2000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114300" lvl="1" indent="-114300" algn="l" defTabSz="5778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Neural Art</a:t>
            </a:r>
            <a:endParaRPr lang="en-US" sz="1600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2885474" y="3968461"/>
            <a:ext cx="1568669" cy="260131"/>
            <a:chOff x="4593021" y="4960883"/>
            <a:chExt cx="2091558" cy="346841"/>
          </a:xfrm>
        </p:grpSpPr>
        <p:cxnSp>
          <p:nvCxnSpPr>
            <p:cNvPr id="13" name="直線接點 12"/>
            <p:cNvCxnSpPr/>
            <p:nvPr/>
          </p:nvCxnSpPr>
          <p:spPr>
            <a:xfrm>
              <a:off x="4593021" y="4960883"/>
              <a:ext cx="2091558" cy="346841"/>
            </a:xfrm>
            <a:prstGeom prst="line">
              <a:avLst/>
            </a:prstGeom>
            <a:ln w="57150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flipV="1">
              <a:off x="4593021" y="5034455"/>
              <a:ext cx="2091558" cy="189186"/>
            </a:xfrm>
            <a:prstGeom prst="line">
              <a:avLst/>
            </a:prstGeom>
            <a:ln w="57150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6.ggpht.com/JAHI-hRDE97pQ1K34OcAKaSt_kdjYocHatxUQO0meGLq2z8oDSOw4n2azdc2abkGzX0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067" y="545879"/>
            <a:ext cx="2567476" cy="2567476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939658" y="5716849"/>
            <a:ext cx="6402806" cy="1156787"/>
            <a:chOff x="965962" y="3269099"/>
            <a:chExt cx="6402806" cy="1156787"/>
          </a:xfrm>
        </p:grpSpPr>
        <p:pic>
          <p:nvPicPr>
            <p:cNvPr id="4098" name="Picture 2" descr="http://images10.newegg.com/BizIntell/item/74/330/74-330-050/q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415" y="3269099"/>
              <a:ext cx="876353" cy="1022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vignette3.wikia.nocookie.net/lego/images/c/c6/Thor_the_God.png/revision/latest?cb=2013123118293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428" y="3348347"/>
              <a:ext cx="941003" cy="99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vignette4.wikia.nocookie.net/lego/images/4/49/Hulk_SMASH.png/revision/latest?cb=2013123118363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8152" y="3300786"/>
              <a:ext cx="930638" cy="911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superhero.wingzero.tw/wp-content/uploads/2014/03/deathpool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911" y="3384171"/>
              <a:ext cx="902075" cy="893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pre12.deviantart.net/70d3/th/pre/i/2013/326/e/b/lego_marvel_super_heroes_icon_alt_2_by_theedarkhorse-d6v8l8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62" y="3462352"/>
              <a:ext cx="896861" cy="878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img1.wikia.nocookie.net/__cb20130401035006/fantendo/images/1/1e/Lego_Wolverin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4989" y="3362058"/>
              <a:ext cx="1082768" cy="106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://cache.lego.com/upload/contentTemplating/MarvelSuperHeroesVideoGameCharacters/images/pic7F65E5B9B38EAE829B0B1952024FAF6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395" y="3284787"/>
              <a:ext cx="939776" cy="99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75140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Future Work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125266"/>
            <a:ext cx="7886700" cy="3263504"/>
          </a:xfrm>
        </p:spPr>
        <p:txBody>
          <a:bodyPr/>
          <a:lstStyle/>
          <a:p>
            <a:r>
              <a:rPr lang="en-US" altLang="zh-TW" dirty="0">
                <a:latin typeface="Arial Black" panose="020B0A04020102020204" pitchFamily="34" charset="0"/>
              </a:rPr>
              <a:t>Train model</a:t>
            </a:r>
          </a:p>
          <a:p>
            <a:r>
              <a:rPr lang="en-US" altLang="zh-TW" dirty="0">
                <a:latin typeface="Arial Black" panose="020B0A04020102020204" pitchFamily="34" charset="0"/>
              </a:rPr>
              <a:t>Create member </a:t>
            </a:r>
            <a:r>
              <a:rPr lang="en-US" altLang="zh-TW" dirty="0" smtClean="0">
                <a:latin typeface="Arial Black" panose="020B0A04020102020204" pitchFamily="34" charset="0"/>
              </a:rPr>
              <a:t>upload area</a:t>
            </a:r>
            <a:endParaRPr lang="en-US" altLang="zh-TW" dirty="0">
              <a:latin typeface="Arial Black" panose="020B0A04020102020204" pitchFamily="34" charset="0"/>
            </a:endParaRPr>
          </a:p>
          <a:p>
            <a:r>
              <a:rPr lang="en-US" altLang="zh-TW" dirty="0">
                <a:latin typeface="Arial Black" panose="020B0A04020102020204" pitchFamily="34" charset="0"/>
              </a:rPr>
              <a:t>Merge picture immediately</a:t>
            </a:r>
          </a:p>
          <a:p>
            <a:r>
              <a:rPr lang="en-US" altLang="zh-TW" dirty="0">
                <a:latin typeface="Arial Black" panose="020B0A04020102020204" pitchFamily="34" charset="0"/>
              </a:rPr>
              <a:t>Neural doodle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 descr="neural-doodle-1-638.jpg (638×479)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2" b="92067" l="1411" r="96552">
                        <a14:foregroundMark x1="14263" y1="17537" x2="23668" y2="27557"/>
                        <a14:foregroundMark x1="9561" y1="14823" x2="11599" y2="25887"/>
                        <a14:foregroundMark x1="31661" y1="17119" x2="46395" y2="19833"/>
                        <a14:foregroundMark x1="10972" y1="52610" x2="23824" y2="44259"/>
                        <a14:foregroundMark x1="33856" y1="56159" x2="46395" y2="46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124" y="4293819"/>
            <a:ext cx="4624243" cy="347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766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960" y="2855986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4950" b="1" dirty="0">
                <a:latin typeface="Arial Black" panose="020B0A04020102020204" pitchFamily="34" charset="0"/>
              </a:rPr>
              <a:t>Neural Art</a:t>
            </a:r>
            <a:br>
              <a:rPr lang="en-US" altLang="zh-TW" sz="4950" b="1" dirty="0">
                <a:latin typeface="Arial Black" panose="020B0A04020102020204" pitchFamily="34" charset="0"/>
              </a:rPr>
            </a:br>
            <a:r>
              <a:rPr lang="en-US" altLang="zh-TW" sz="4950" b="1" dirty="0">
                <a:latin typeface="Arial Black" panose="020B0A04020102020204" pitchFamily="34" charset="0"/>
              </a:rPr>
              <a:t>Demo</a:t>
            </a:r>
            <a:endParaRPr lang="zh-TW" altLang="en-US" sz="495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721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Black" panose="020B0A04020102020204" pitchFamily="34" charset="0"/>
              </a:rPr>
              <a:t>References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Thesis</a:t>
            </a:r>
          </a:p>
          <a:p>
            <a:pPr lvl="1"/>
            <a:r>
              <a:rPr lang="en-US" altLang="zh-TW" sz="1200" dirty="0"/>
              <a:t>Sergey </a:t>
            </a:r>
            <a:r>
              <a:rPr lang="en-US" altLang="zh-TW" sz="1200" dirty="0" err="1"/>
              <a:t>Karayev</a:t>
            </a:r>
            <a:r>
              <a:rPr lang="en-US" altLang="zh-TW" sz="1200" dirty="0"/>
              <a:t>, Matthew </a:t>
            </a:r>
            <a:r>
              <a:rPr lang="en-US" altLang="zh-TW" sz="1200" dirty="0" err="1"/>
              <a:t>Trentacoste</a:t>
            </a:r>
            <a:r>
              <a:rPr lang="en-US" altLang="zh-TW" sz="1200" dirty="0"/>
              <a:t>, Helen Han, </a:t>
            </a:r>
            <a:r>
              <a:rPr lang="en-US" altLang="zh-TW" sz="1200" dirty="0" err="1"/>
              <a:t>Aseem</a:t>
            </a:r>
            <a:r>
              <a:rPr lang="en-US" altLang="zh-TW" sz="1200" dirty="0"/>
              <a:t> </a:t>
            </a:r>
            <a:r>
              <a:rPr lang="en-US" altLang="zh-TW" sz="1200" dirty="0" err="1"/>
              <a:t>Agarwala</a:t>
            </a:r>
            <a:r>
              <a:rPr lang="en-US" altLang="zh-TW" sz="1200" dirty="0"/>
              <a:t>, Trevor Darrell, Aaron </a:t>
            </a:r>
            <a:r>
              <a:rPr lang="en-US" altLang="zh-TW" sz="1200" dirty="0" err="1"/>
              <a:t>Hertzmann</a:t>
            </a:r>
            <a:r>
              <a:rPr lang="en-US" altLang="zh-TW" sz="1200" dirty="0"/>
              <a:t>, Holger </a:t>
            </a:r>
            <a:r>
              <a:rPr lang="en-US" altLang="zh-TW" sz="1200" dirty="0" err="1"/>
              <a:t>Winnemoeller</a:t>
            </a:r>
            <a:r>
              <a:rPr lang="en-US" altLang="zh-TW" sz="1200" dirty="0"/>
              <a:t> (</a:t>
            </a:r>
            <a:r>
              <a:rPr lang="en-US" altLang="zh-TW" sz="1200" i="1" dirty="0"/>
              <a:t>2014). </a:t>
            </a:r>
            <a:r>
              <a:rPr lang="en-US" altLang="zh-TW" sz="1200" dirty="0"/>
              <a:t>Recognizing Image Style </a:t>
            </a:r>
            <a:r>
              <a:rPr lang="en-US" altLang="zh-TW" sz="1200" i="1" dirty="0"/>
              <a:t>BMVC</a:t>
            </a:r>
          </a:p>
          <a:p>
            <a:pPr lvl="1"/>
            <a:r>
              <a:rPr lang="en-US" altLang="zh-TW" sz="1200" dirty="0"/>
              <a:t>Leon A. </a:t>
            </a:r>
            <a:r>
              <a:rPr lang="en-US" altLang="zh-TW" sz="1200" dirty="0" err="1"/>
              <a:t>Gatys</a:t>
            </a:r>
            <a:r>
              <a:rPr lang="en-US" altLang="zh-TW" sz="1200" dirty="0"/>
              <a:t>, Alexander S. Ecker, Matthias </a:t>
            </a:r>
            <a:r>
              <a:rPr lang="en-US" altLang="zh-TW" sz="1200" dirty="0" err="1"/>
              <a:t>Bethge</a:t>
            </a:r>
            <a:r>
              <a:rPr lang="en-US" altLang="zh-TW" sz="1200" dirty="0"/>
              <a:t> (2015). A Neural Algorithm of Artistic Style </a:t>
            </a:r>
            <a:r>
              <a:rPr lang="en-US" altLang="zh-TW" sz="1200" i="1" dirty="0" err="1"/>
              <a:t>arXiv</a:t>
            </a:r>
            <a:endParaRPr lang="en-US" altLang="zh-TW" sz="1200" i="1" dirty="0"/>
          </a:p>
          <a:p>
            <a:pPr marL="0" indent="0">
              <a:buNone/>
            </a:pPr>
            <a:endParaRPr lang="en-US" altLang="zh-TW" sz="2000" dirty="0"/>
          </a:p>
          <a:p>
            <a:r>
              <a:rPr lang="en-US" altLang="zh-TW" sz="2000" dirty="0"/>
              <a:t>Websites</a:t>
            </a:r>
          </a:p>
          <a:p>
            <a:pPr lvl="1"/>
            <a:r>
              <a:rPr lang="en-US" altLang="zh-TW" sz="1200" dirty="0"/>
              <a:t>Wikipedia</a:t>
            </a:r>
          </a:p>
          <a:p>
            <a:pPr marL="0" indent="0">
              <a:buNone/>
            </a:pPr>
            <a:endParaRPr lang="en-US" altLang="zh-TW" sz="2000" dirty="0"/>
          </a:p>
          <a:p>
            <a:r>
              <a:rPr lang="en-US" altLang="zh-TW" sz="2000" dirty="0"/>
              <a:t>Slides</a:t>
            </a:r>
          </a:p>
          <a:p>
            <a:pPr lvl="1"/>
            <a:r>
              <a:rPr lang="en-US" altLang="zh-TW" sz="1200" dirty="0"/>
              <a:t>Some slides of this lectures are courtesy of prof F. Li, prof S. </a:t>
            </a:r>
            <a:r>
              <a:rPr lang="en-US" altLang="zh-TW" sz="1200" dirty="0" err="1"/>
              <a:t>Lazebnik</a:t>
            </a:r>
            <a:r>
              <a:rPr lang="en-US" altLang="zh-TW" sz="1200" dirty="0"/>
              <a:t>, and various other lecturers EECS 442 – Computer vision</a:t>
            </a:r>
          </a:p>
          <a:p>
            <a:pPr lvl="1"/>
            <a:r>
              <a:rPr lang="en-US" altLang="zh-TW" sz="1200" dirty="0"/>
              <a:t>Aaron </a:t>
            </a:r>
            <a:r>
              <a:rPr lang="en-US" altLang="zh-TW" sz="1200" dirty="0" err="1"/>
              <a:t>Bobick</a:t>
            </a:r>
            <a:r>
              <a:rPr lang="en-US" altLang="zh-TW" sz="1200" dirty="0"/>
              <a:t> (slides by Tucker </a:t>
            </a:r>
            <a:r>
              <a:rPr lang="en-US" altLang="zh-TW" sz="1200" dirty="0" err="1"/>
              <a:t>Hermans</a:t>
            </a:r>
            <a:r>
              <a:rPr lang="en-US" altLang="zh-TW" sz="1200" dirty="0"/>
              <a:t>) </a:t>
            </a:r>
            <a:r>
              <a:rPr lang="fr-FR" altLang="zh-TW" sz="1200" dirty="0"/>
              <a:t>CS 4495 Computer Vision Segmentation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72180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810741"/>
            <a:ext cx="7886700" cy="26792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3300" b="1" dirty="0">
                <a:latin typeface="Arial Black" panose="020B0A04020102020204" pitchFamily="34" charset="0"/>
              </a:rPr>
              <a:t>Q &amp; A</a:t>
            </a:r>
            <a:endParaRPr lang="zh-TW" altLang="en-US" sz="33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213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810741"/>
            <a:ext cx="7886700" cy="26792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3300" b="1" dirty="0">
                <a:latin typeface="Arial Black" panose="020B0A04020102020204" pitchFamily="34" charset="0"/>
              </a:rPr>
              <a:t>Thank you</a:t>
            </a:r>
            <a:endParaRPr lang="zh-TW" altLang="en-US" sz="33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5689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960" y="285598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b="1" dirty="0">
                <a:latin typeface="Arial Black" panose="020B0A04020102020204" pitchFamily="34" charset="0"/>
              </a:rPr>
              <a:t>WEB Demo </a:t>
            </a:r>
            <a:endParaRPr lang="zh-TW" altLang="en-US" sz="4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704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37805" y="2788460"/>
            <a:ext cx="7873117" cy="3930392"/>
            <a:chOff x="349321" y="1458975"/>
            <a:chExt cx="11576659" cy="5085663"/>
          </a:xfrm>
        </p:grpSpPr>
        <p:sp>
          <p:nvSpPr>
            <p:cNvPr id="5" name="圓角矩形 4"/>
            <p:cNvSpPr/>
            <p:nvPr/>
          </p:nvSpPr>
          <p:spPr>
            <a:xfrm>
              <a:off x="3446598" y="3730313"/>
              <a:ext cx="5420500" cy="280124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" name="六邊形 5"/>
            <p:cNvSpPr/>
            <p:nvPr/>
          </p:nvSpPr>
          <p:spPr>
            <a:xfrm>
              <a:off x="5173192" y="1458975"/>
              <a:ext cx="1985774" cy="1773982"/>
            </a:xfrm>
            <a:prstGeom prst="hexag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3192" y="4652999"/>
              <a:ext cx="1971798" cy="1644072"/>
            </a:xfrm>
            <a:prstGeom prst="rect">
              <a:avLst/>
            </a:prstGeom>
          </p:spPr>
        </p:pic>
        <p:sp>
          <p:nvSpPr>
            <p:cNvPr id="8" name="向下箭號 7"/>
            <p:cNvSpPr/>
            <p:nvPr/>
          </p:nvSpPr>
          <p:spPr>
            <a:xfrm>
              <a:off x="5890564" y="3232957"/>
              <a:ext cx="508000" cy="14200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53" y="1656821"/>
              <a:ext cx="1295765" cy="1295765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670" y="5020763"/>
              <a:ext cx="1006764" cy="1006764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8996" y="3256651"/>
              <a:ext cx="1562068" cy="1562068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996" y="4902083"/>
              <a:ext cx="2630882" cy="144487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88" y="2965637"/>
              <a:ext cx="2609228" cy="534639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795" y="3914598"/>
              <a:ext cx="1420228" cy="720634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191" y="4037685"/>
              <a:ext cx="2267090" cy="587382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047" y="1638952"/>
              <a:ext cx="1310489" cy="1310489"/>
            </a:xfrm>
            <a:prstGeom prst="rect">
              <a:avLst/>
            </a:prstGeom>
          </p:spPr>
        </p:pic>
        <p:pic>
          <p:nvPicPr>
            <p:cNvPr id="17" name="Picture 2" descr="https://jtiagof.files.wordpress.com/2014/06/opencv_logo.png?w=24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88" y="3809939"/>
              <a:ext cx="848660" cy="1044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raw.githubusercontent.com/mdbecker/static_files/master/pycon/scikit-learn-logo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34" y="5158670"/>
              <a:ext cx="2255107" cy="124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://keras.io/img/keras-logo-small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631" y="3809939"/>
              <a:ext cx="1122253" cy="112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圓角矩形 19"/>
            <p:cNvSpPr/>
            <p:nvPr/>
          </p:nvSpPr>
          <p:spPr>
            <a:xfrm>
              <a:off x="349321" y="1458975"/>
              <a:ext cx="2845942" cy="508566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9136895" y="1458975"/>
              <a:ext cx="2789085" cy="508566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22" name="Picture 10" descr="http://blog.ittestsonline.com/wp-content/uploads/2015/04/02_-_Python_e_Django.jpg.250x250_q85_crop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1086" y="1602641"/>
              <a:ext cx="1577887" cy="157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左-右雙向箭號 22"/>
            <p:cNvSpPr/>
            <p:nvPr/>
          </p:nvSpPr>
          <p:spPr>
            <a:xfrm>
              <a:off x="3195263" y="5248678"/>
              <a:ext cx="1977929" cy="45271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4" name="左-右雙向箭號 23"/>
            <p:cNvSpPr/>
            <p:nvPr/>
          </p:nvSpPr>
          <p:spPr>
            <a:xfrm>
              <a:off x="7136950" y="5248679"/>
              <a:ext cx="1999945" cy="45271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sp>
        <p:nvSpPr>
          <p:cNvPr id="25" name="標題 1"/>
          <p:cNvSpPr txBox="1">
            <a:spLocks/>
          </p:cNvSpPr>
          <p:nvPr/>
        </p:nvSpPr>
        <p:spPr>
          <a:xfrm>
            <a:off x="461599" y="2008301"/>
            <a:ext cx="2176187" cy="59821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>
                <a:solidFill>
                  <a:srgbClr val="748ED6"/>
                </a:solidFill>
                <a:latin typeface="Arial Black" panose="020B0A04020102020204" pitchFamily="34" charset="0"/>
              </a:rPr>
              <a:t>Analysis</a:t>
            </a:r>
            <a:endParaRPr lang="zh-TW" altLang="en-US" sz="2000" dirty="0">
              <a:solidFill>
                <a:srgbClr val="748ED6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標題 1"/>
          <p:cNvSpPr txBox="1">
            <a:spLocks/>
          </p:cNvSpPr>
          <p:nvPr/>
        </p:nvSpPr>
        <p:spPr>
          <a:xfrm>
            <a:off x="2988194" y="1938359"/>
            <a:ext cx="2265218" cy="70658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>
                <a:solidFill>
                  <a:srgbClr val="748ED6"/>
                </a:solidFill>
                <a:latin typeface="Arial Black" panose="020B0A04020102020204" pitchFamily="34" charset="0"/>
              </a:rPr>
              <a:t>ETL</a:t>
            </a:r>
            <a:endParaRPr lang="zh-TW" altLang="en-US" sz="2000" dirty="0">
              <a:solidFill>
                <a:srgbClr val="748ED6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標題 1"/>
          <p:cNvSpPr txBox="1">
            <a:spLocks/>
          </p:cNvSpPr>
          <p:nvPr/>
        </p:nvSpPr>
        <p:spPr>
          <a:xfrm>
            <a:off x="5453836" y="1777707"/>
            <a:ext cx="3404531" cy="82880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>
                <a:solidFill>
                  <a:srgbClr val="748ED6"/>
                </a:solidFill>
                <a:latin typeface="Arial Black" panose="020B0A04020102020204" pitchFamily="34" charset="0"/>
              </a:rPr>
              <a:t>Visualization</a:t>
            </a:r>
            <a:endParaRPr lang="zh-TW" altLang="en-US" sz="2000" dirty="0">
              <a:solidFill>
                <a:srgbClr val="748ED6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348903" y="237123"/>
            <a:ext cx="7543800" cy="1450757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TW" dirty="0">
                <a:latin typeface="Arial Black" panose="020B0A04020102020204" pitchFamily="34" charset="0"/>
              </a:rPr>
              <a:t>Architecture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718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cdn2.iconfinder.com/data/icons/halloween-icon-t-event-flat-1/64/Halloween-Flat-SpiderWeb-1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301245"/>
            <a:ext cx="1702181" cy="17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 Black" panose="020B0A04020102020204" pitchFamily="34" charset="0"/>
              </a:rPr>
              <a:t>Timeline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3107042"/>
              </p:ext>
            </p:extLst>
          </p:nvPr>
        </p:nvGraphicFramePr>
        <p:xfrm>
          <a:off x="355675" y="2441957"/>
          <a:ext cx="8478371" cy="3476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http://pre12.deviantart.net/70d3/th/pre/i/2013/326/e/b/lego_marvel_super_heroes_icon_alt_2_by_theedarkhorse-d6v8l8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1628"/>
            <a:ext cx="1668251" cy="163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 rot="21012809">
            <a:off x="2781138" y="977585"/>
            <a:ext cx="4417429" cy="1533182"/>
            <a:chOff x="-156060" y="2000091"/>
            <a:chExt cx="10878248" cy="2937012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688" y="2039847"/>
              <a:ext cx="2857500" cy="28575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060" y="2079603"/>
              <a:ext cx="2857500" cy="28575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57" y="2000091"/>
              <a:ext cx="2857500" cy="2857500"/>
            </a:xfrm>
            <a:prstGeom prst="rect">
              <a:avLst/>
            </a:prstGeom>
          </p:spPr>
        </p:pic>
        <p:sp>
          <p:nvSpPr>
            <p:cNvPr id="15" name="加號 14"/>
            <p:cNvSpPr/>
            <p:nvPr/>
          </p:nvSpPr>
          <p:spPr>
            <a:xfrm>
              <a:off x="2904800" y="3051153"/>
              <a:ext cx="827857" cy="914400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等於 15"/>
            <p:cNvSpPr/>
            <p:nvPr/>
          </p:nvSpPr>
          <p:spPr>
            <a:xfrm>
              <a:off x="6655606" y="3157170"/>
              <a:ext cx="910181" cy="808383"/>
            </a:xfrm>
            <a:prstGeom prst="mathEqual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99905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FF218"/>
      </a:accent1>
      <a:accent2>
        <a:srgbClr val="125BBB"/>
      </a:accent2>
      <a:accent3>
        <a:srgbClr val="FFFFFF"/>
      </a:accent3>
      <a:accent4>
        <a:srgbClr val="000000"/>
      </a:accent4>
      <a:accent5>
        <a:srgbClr val="FFF7AB"/>
      </a:accent5>
      <a:accent6>
        <a:srgbClr val="0F52A9"/>
      </a:accent6>
      <a:hlink>
        <a:srgbClr val="D90E09"/>
      </a:hlink>
      <a:folHlink>
        <a:srgbClr val="F62B26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E8AB4"/>
        </a:dk1>
        <a:lt1>
          <a:srgbClr val="F8F8F8"/>
        </a:lt1>
        <a:dk2>
          <a:srgbClr val="5D5888"/>
        </a:dk2>
        <a:lt2>
          <a:srgbClr val="FFFFFF"/>
        </a:lt2>
        <a:accent1>
          <a:srgbClr val="191077"/>
        </a:accent1>
        <a:accent2>
          <a:srgbClr val="BC0606"/>
        </a:accent2>
        <a:accent3>
          <a:srgbClr val="B6B4C3"/>
        </a:accent3>
        <a:accent4>
          <a:srgbClr val="D4D4D4"/>
        </a:accent4>
        <a:accent5>
          <a:srgbClr val="ABAABD"/>
        </a:accent5>
        <a:accent6>
          <a:srgbClr val="AA0505"/>
        </a:accent6>
        <a:hlink>
          <a:srgbClr val="FF9933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8E8AB4"/>
        </a:dk1>
        <a:lt1>
          <a:srgbClr val="F8F8F8"/>
        </a:lt1>
        <a:dk2>
          <a:srgbClr val="5D5888"/>
        </a:dk2>
        <a:lt2>
          <a:srgbClr val="FFFFFF"/>
        </a:lt2>
        <a:accent1>
          <a:srgbClr val="FFFFFF"/>
        </a:accent1>
        <a:accent2>
          <a:srgbClr val="BC0606"/>
        </a:accent2>
        <a:accent3>
          <a:srgbClr val="B6B4C3"/>
        </a:accent3>
        <a:accent4>
          <a:srgbClr val="D4D4D4"/>
        </a:accent4>
        <a:accent5>
          <a:srgbClr val="FFFFFF"/>
        </a:accent5>
        <a:accent6>
          <a:srgbClr val="AA0505"/>
        </a:accent6>
        <a:hlink>
          <a:srgbClr val="FF9933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8E8AB4"/>
        </a:dk1>
        <a:lt1>
          <a:srgbClr val="F8F8F8"/>
        </a:lt1>
        <a:dk2>
          <a:srgbClr val="5D5888"/>
        </a:dk2>
        <a:lt2>
          <a:srgbClr val="FFFFFF"/>
        </a:lt2>
        <a:accent1>
          <a:srgbClr val="5D5888"/>
        </a:accent1>
        <a:accent2>
          <a:srgbClr val="BC0606"/>
        </a:accent2>
        <a:accent3>
          <a:srgbClr val="B6B4C3"/>
        </a:accent3>
        <a:accent4>
          <a:srgbClr val="D4D4D4"/>
        </a:accent4>
        <a:accent5>
          <a:srgbClr val="B6B4C3"/>
        </a:accent5>
        <a:accent6>
          <a:srgbClr val="AA0505"/>
        </a:accent6>
        <a:hlink>
          <a:srgbClr val="FF9933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8E8AB4"/>
        </a:dk1>
        <a:lt1>
          <a:srgbClr val="F8F8F8"/>
        </a:lt1>
        <a:dk2>
          <a:srgbClr val="5D5888"/>
        </a:dk2>
        <a:lt2>
          <a:srgbClr val="463F83"/>
        </a:lt2>
        <a:accent1>
          <a:srgbClr val="5D5888"/>
        </a:accent1>
        <a:accent2>
          <a:srgbClr val="BC0606"/>
        </a:accent2>
        <a:accent3>
          <a:srgbClr val="B6B4C3"/>
        </a:accent3>
        <a:accent4>
          <a:srgbClr val="D4D4D4"/>
        </a:accent4>
        <a:accent5>
          <a:srgbClr val="B6B4C3"/>
        </a:accent5>
        <a:accent6>
          <a:srgbClr val="AA0505"/>
        </a:accent6>
        <a:hlink>
          <a:srgbClr val="FF9933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1791</Words>
  <Application>Microsoft Office PowerPoint</Application>
  <PresentationFormat>如螢幕大小 (4:3)</PresentationFormat>
  <Paragraphs>726</Paragraphs>
  <Slides>69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84" baseType="lpstr">
      <vt:lpstr>Arial Unicode MS</vt:lpstr>
      <vt:lpstr>Source Code Pro</vt:lpstr>
      <vt:lpstr>微軟正黑體</vt:lpstr>
      <vt:lpstr>新細明體</vt:lpstr>
      <vt:lpstr>標楷體</vt:lpstr>
      <vt:lpstr>AR BERKLEY</vt:lpstr>
      <vt:lpstr>Arial</vt:lpstr>
      <vt:lpstr>Arial Black</vt:lpstr>
      <vt:lpstr>Cambria Math</vt:lpstr>
      <vt:lpstr>Comic Sans MS</vt:lpstr>
      <vt:lpstr>helvetica</vt:lpstr>
      <vt:lpstr>Showcard Gothic</vt:lpstr>
      <vt:lpstr>Times New Roman</vt:lpstr>
      <vt:lpstr>Wingdings</vt:lpstr>
      <vt:lpstr>Default Design</vt:lpstr>
      <vt:lpstr>PowerPoint 簡報</vt:lpstr>
      <vt:lpstr>IDEA</vt:lpstr>
      <vt:lpstr>IDEA</vt:lpstr>
      <vt:lpstr>PowerPoint 簡報</vt:lpstr>
      <vt:lpstr>Time</vt:lpstr>
      <vt:lpstr>Our work</vt:lpstr>
      <vt:lpstr>WEB Demo </vt:lpstr>
      <vt:lpstr>Architecture</vt:lpstr>
      <vt:lpstr>Timeline</vt:lpstr>
      <vt:lpstr>Data source</vt:lpstr>
      <vt:lpstr>PowerPoint 簡報</vt:lpstr>
      <vt:lpstr>PowerPoint 簡報</vt:lpstr>
      <vt:lpstr>PowerPoint 簡報</vt:lpstr>
      <vt:lpstr>PowerPoint 簡報</vt:lpstr>
      <vt:lpstr>Timeline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Timeline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Timeline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Timeline</vt:lpstr>
      <vt:lpstr>PowerPoint 簡報</vt:lpstr>
      <vt:lpstr>PowerPoint 簡報</vt:lpstr>
      <vt:lpstr>PowerPoint 簡報</vt:lpstr>
      <vt:lpstr>Timeline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Timeline</vt:lpstr>
      <vt:lpstr>PowerPoint 簡報</vt:lpstr>
      <vt:lpstr>PowerPoint 簡報</vt:lpstr>
      <vt:lpstr>PowerPoint 簡報</vt:lpstr>
      <vt:lpstr>PowerPoint 簡報</vt:lpstr>
      <vt:lpstr>Summary</vt:lpstr>
      <vt:lpstr>Future Work</vt:lpstr>
      <vt:lpstr>Neural Art Demo</vt:lpstr>
      <vt:lpstr>References</vt:lpstr>
      <vt:lpstr>PowerPoint 簡報</vt:lpstr>
      <vt:lpstr>PowerPoint 簡報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Jackson Pollock Template</dc:title>
  <dc:creator>Presentation Magazine</dc:creator>
  <cp:lastModifiedBy>邱柏勛</cp:lastModifiedBy>
  <cp:revision>218</cp:revision>
  <dcterms:created xsi:type="dcterms:W3CDTF">2005-03-15T10:04:38Z</dcterms:created>
  <dcterms:modified xsi:type="dcterms:W3CDTF">2016-05-27T02:09:59Z</dcterms:modified>
</cp:coreProperties>
</file>